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9"/>
  </p:notesMasterIdLst>
  <p:sldIdLst>
    <p:sldId id="256" r:id="rId5"/>
    <p:sldId id="260" r:id="rId6"/>
    <p:sldId id="259" r:id="rId7"/>
    <p:sldId id="265" r:id="rId8"/>
    <p:sldId id="258" r:id="rId9"/>
    <p:sldId id="262" r:id="rId10"/>
    <p:sldId id="266" r:id="rId11"/>
    <p:sldId id="263" r:id="rId12"/>
    <p:sldId id="273" r:id="rId13"/>
    <p:sldId id="271" r:id="rId14"/>
    <p:sldId id="264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Goodfellow" initials="RG" lastIdx="1" clrIdx="0">
    <p:extLst>
      <p:ext uri="{19B8F6BF-5375-455C-9EA6-DF929625EA0E}">
        <p15:presenceInfo xmlns:p15="http://schemas.microsoft.com/office/powerpoint/2012/main" userId="S::RGoodfellow@aberdeencity.gov.uk::eed95a31-a549-404c-b71c-d71edbca87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83BE3-ECCA-562D-78D9-9594EF27E515}" v="390" dt="2019-12-03T16:21:40.075"/>
    <p1510:client id="{16ED5A67-6099-49B8-B301-99F580A6C022}" v="1669" dt="2019-12-04T11:20:27.717"/>
    <p1510:client id="{6F6053A6-5274-6E93-1543-092C4AE3B576}" v="346" dt="2019-12-03T16:58:48.026"/>
    <p1510:client id="{8534CDB8-2D54-4BBF-002A-A0BCCA757EC5}" v="17" dt="2019-12-03T16:26:02.319"/>
    <p1510:client id="{D5A3EA04-1587-57B6-DB4D-E2EFE5465E20}" v="891" dt="2019-12-04T10:05:37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Napier" userId="S::lnapier@aberdeencity.gov.uk::94fdfa76-f1c4-472a-8659-d3deb5cd1365" providerId="AD" clId="Web-{6F6053A6-5274-6E93-1543-092C4AE3B576}"/>
    <pc:docChg chg="modSld">
      <pc:chgData name="Louise Napier" userId="S::lnapier@aberdeencity.gov.uk::94fdfa76-f1c4-472a-8659-d3deb5cd1365" providerId="AD" clId="Web-{6F6053A6-5274-6E93-1543-092C4AE3B576}" dt="2019-12-03T16:58:48.026" v="342" actId="1076"/>
      <pc:docMkLst>
        <pc:docMk/>
      </pc:docMkLst>
      <pc:sldChg chg="addSp">
        <pc:chgData name="Louise Napier" userId="S::lnapier@aberdeencity.gov.uk::94fdfa76-f1c4-472a-8659-d3deb5cd1365" providerId="AD" clId="Web-{6F6053A6-5274-6E93-1543-092C4AE3B576}" dt="2019-12-03T16:22:32.664" v="81"/>
        <pc:sldMkLst>
          <pc:docMk/>
          <pc:sldMk cId="3678669857" sldId="256"/>
        </pc:sldMkLst>
        <pc:picChg chg="add">
          <ac:chgData name="Louise Napier" userId="S::lnapier@aberdeencity.gov.uk::94fdfa76-f1c4-472a-8659-d3deb5cd1365" providerId="AD" clId="Web-{6F6053A6-5274-6E93-1543-092C4AE3B576}" dt="2019-12-03T16:22:32.633" v="77"/>
          <ac:picMkLst>
            <pc:docMk/>
            <pc:sldMk cId="3678669857" sldId="256"/>
            <ac:picMk id="6" creationId="{D81AB0E9-DE05-4EDE-AFBE-2DABD6B9BEA0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2.633" v="78"/>
          <ac:picMkLst>
            <pc:docMk/>
            <pc:sldMk cId="3678669857" sldId="256"/>
            <ac:picMk id="8" creationId="{7AD71028-EFEB-42DA-891A-27BEFB22FE69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2.649" v="79"/>
          <ac:picMkLst>
            <pc:docMk/>
            <pc:sldMk cId="3678669857" sldId="256"/>
            <ac:picMk id="10" creationId="{464E869B-402D-4D4E-9CC3-1FE8D1E78B9F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2.664" v="80"/>
          <ac:picMkLst>
            <pc:docMk/>
            <pc:sldMk cId="3678669857" sldId="256"/>
            <ac:picMk id="12" creationId="{9B04CF0B-CE03-4A3D-9EA0-D19FDEE671A5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2.664" v="81"/>
          <ac:picMkLst>
            <pc:docMk/>
            <pc:sldMk cId="3678669857" sldId="256"/>
            <ac:picMk id="14" creationId="{C6D01D30-FDBE-4A1F-A8EB-3D2BB5118AE7}"/>
          </ac:picMkLst>
        </pc:picChg>
      </pc:sldChg>
      <pc:sldChg chg="addSp modSp">
        <pc:chgData name="Louise Napier" userId="S::lnapier@aberdeencity.gov.uk::94fdfa76-f1c4-472a-8659-d3deb5cd1365" providerId="AD" clId="Web-{6F6053A6-5274-6E93-1543-092C4AE3B576}" dt="2019-12-03T16:21:01.679" v="47" actId="14100"/>
        <pc:sldMkLst>
          <pc:docMk/>
          <pc:sldMk cId="420924047" sldId="258"/>
        </pc:sldMkLst>
        <pc:spChg chg="mod">
          <ac:chgData name="Louise Napier" userId="S::lnapier@aberdeencity.gov.uk::94fdfa76-f1c4-472a-8659-d3deb5cd1365" providerId="AD" clId="Web-{6F6053A6-5274-6E93-1543-092C4AE3B576}" dt="2019-12-03T16:17:33.631" v="7" actId="14100"/>
          <ac:spMkLst>
            <pc:docMk/>
            <pc:sldMk cId="420924047" sldId="258"/>
            <ac:spMk id="6" creationId="{13CF0458-3D4B-4AC6-AEEE-A4CB6004AD4B}"/>
          </ac:spMkLst>
        </pc:spChg>
        <pc:picChg chg="add mod">
          <ac:chgData name="Louise Napier" userId="S::lnapier@aberdeencity.gov.uk::94fdfa76-f1c4-472a-8659-d3deb5cd1365" providerId="AD" clId="Web-{6F6053A6-5274-6E93-1543-092C4AE3B576}" dt="2019-12-03T16:20:47.585" v="45" actId="14100"/>
          <ac:picMkLst>
            <pc:docMk/>
            <pc:sldMk cId="420924047" sldId="258"/>
            <ac:picMk id="3" creationId="{48FE47AB-331E-447C-9C45-7BCFEB761C39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0:57.242" v="46" actId="14100"/>
          <ac:picMkLst>
            <pc:docMk/>
            <pc:sldMk cId="420924047" sldId="258"/>
            <ac:picMk id="4" creationId="{950EAE16-E4C2-48C2-BD6A-334EF0DECF1A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1:01.679" v="47" actId="14100"/>
          <ac:picMkLst>
            <pc:docMk/>
            <pc:sldMk cId="420924047" sldId="258"/>
            <ac:picMk id="5" creationId="{293240F5-76C8-47F8-8377-9AF3B569C817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17:27.959" v="5" actId="1076"/>
          <ac:picMkLst>
            <pc:docMk/>
            <pc:sldMk cId="420924047" sldId="258"/>
            <ac:picMk id="7" creationId="{3BED99CA-7A24-49C3-B7F2-B10B705944C7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20:42.710" v="43" actId="14100"/>
          <ac:picMkLst>
            <pc:docMk/>
            <pc:sldMk cId="420924047" sldId="258"/>
            <ac:picMk id="8" creationId="{E842249E-488C-4C66-AE34-70ECF3BD8BE5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19:42.151" v="33" actId="1076"/>
          <ac:picMkLst>
            <pc:docMk/>
            <pc:sldMk cId="420924047" sldId="258"/>
            <ac:picMk id="9" creationId="{E7282D2E-65CA-4A5A-9DDB-EAC3D77A6E1B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17:30.178" v="6" actId="1076"/>
          <ac:picMkLst>
            <pc:docMk/>
            <pc:sldMk cId="420924047" sldId="258"/>
            <ac:picMk id="10" creationId="{1CA2AAE7-A72B-4230-93BF-07D503D39FF3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20:38.570" v="42" actId="14100"/>
          <ac:picMkLst>
            <pc:docMk/>
            <pc:sldMk cId="420924047" sldId="258"/>
            <ac:picMk id="12" creationId="{504CD462-4B82-4F01-9623-B74FDB2D4499}"/>
          </ac:picMkLst>
        </pc:picChg>
      </pc:sldChg>
      <pc:sldChg chg="addSp">
        <pc:chgData name="Louise Napier" userId="S::lnapier@aberdeencity.gov.uk::94fdfa76-f1c4-472a-8659-d3deb5cd1365" providerId="AD" clId="Web-{6F6053A6-5274-6E93-1543-092C4AE3B576}" dt="2019-12-03T16:22:38.946" v="91"/>
        <pc:sldMkLst>
          <pc:docMk/>
          <pc:sldMk cId="1291671432" sldId="259"/>
        </pc:sldMkLst>
        <pc:picChg chg="add">
          <ac:chgData name="Louise Napier" userId="S::lnapier@aberdeencity.gov.uk::94fdfa76-f1c4-472a-8659-d3deb5cd1365" providerId="AD" clId="Web-{6F6053A6-5274-6E93-1543-092C4AE3B576}" dt="2019-12-03T16:22:38.899" v="87"/>
          <ac:picMkLst>
            <pc:docMk/>
            <pc:sldMk cId="1291671432" sldId="259"/>
            <ac:picMk id="3" creationId="{D93BD025-1A0C-4A71-9917-CF4B014D2913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8.914" v="88"/>
          <ac:picMkLst>
            <pc:docMk/>
            <pc:sldMk cId="1291671432" sldId="259"/>
            <ac:picMk id="4" creationId="{11CC3F89-9C00-4087-89A8-A3BFC3459052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8.930" v="89"/>
          <ac:picMkLst>
            <pc:docMk/>
            <pc:sldMk cId="1291671432" sldId="259"/>
            <ac:picMk id="5" creationId="{393E1B15-2C4C-45B1-B0FC-40880D3DBD0E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8.946" v="90"/>
          <ac:picMkLst>
            <pc:docMk/>
            <pc:sldMk cId="1291671432" sldId="259"/>
            <ac:picMk id="6" creationId="{140F4D6B-23BC-4F8A-92D0-61069D09FA16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8.946" v="91"/>
          <ac:picMkLst>
            <pc:docMk/>
            <pc:sldMk cId="1291671432" sldId="259"/>
            <ac:picMk id="7" creationId="{28ACCE8B-F4B3-47D0-8247-9C8F1320AA0B}"/>
          </ac:picMkLst>
        </pc:picChg>
      </pc:sldChg>
      <pc:sldChg chg="addSp">
        <pc:chgData name="Louise Napier" userId="S::lnapier@aberdeencity.gov.uk::94fdfa76-f1c4-472a-8659-d3deb5cd1365" providerId="AD" clId="Web-{6F6053A6-5274-6E93-1543-092C4AE3B576}" dt="2019-12-03T16:22:35.961" v="86"/>
        <pc:sldMkLst>
          <pc:docMk/>
          <pc:sldMk cId="3621650872" sldId="260"/>
        </pc:sldMkLst>
        <pc:picChg chg="add">
          <ac:chgData name="Louise Napier" userId="S::lnapier@aberdeencity.gov.uk::94fdfa76-f1c4-472a-8659-d3deb5cd1365" providerId="AD" clId="Web-{6F6053A6-5274-6E93-1543-092C4AE3B576}" dt="2019-12-03T16:22:35.899" v="82"/>
          <ac:picMkLst>
            <pc:docMk/>
            <pc:sldMk cId="3621650872" sldId="260"/>
            <ac:picMk id="5" creationId="{440D9E88-2E02-465C-B3DD-3143858BEBD5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5.930" v="83"/>
          <ac:picMkLst>
            <pc:docMk/>
            <pc:sldMk cId="3621650872" sldId="260"/>
            <ac:picMk id="6" creationId="{6004BD54-E60E-4E8B-9502-D80CDE9DAB35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5.946" v="84"/>
          <ac:picMkLst>
            <pc:docMk/>
            <pc:sldMk cId="3621650872" sldId="260"/>
            <ac:picMk id="7" creationId="{642C7E64-385C-490D-9D30-A1E685360C6B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5.961" v="85"/>
          <ac:picMkLst>
            <pc:docMk/>
            <pc:sldMk cId="3621650872" sldId="260"/>
            <ac:picMk id="8" creationId="{3705F8CD-D81B-4AC8-98B6-59B109B7006F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2:35.961" v="86"/>
          <ac:picMkLst>
            <pc:docMk/>
            <pc:sldMk cId="3621650872" sldId="260"/>
            <ac:picMk id="9" creationId="{49160ADD-A7A0-4F01-86C3-BD90F65027A9}"/>
          </ac:picMkLst>
        </pc:picChg>
      </pc:sldChg>
      <pc:sldChg chg="addSp delSp modSp">
        <pc:chgData name="Louise Napier" userId="S::lnapier@aberdeencity.gov.uk::94fdfa76-f1c4-472a-8659-d3deb5cd1365" providerId="AD" clId="Web-{6F6053A6-5274-6E93-1543-092C4AE3B576}" dt="2019-12-03T16:39:54.359" v="263" actId="1076"/>
        <pc:sldMkLst>
          <pc:docMk/>
          <pc:sldMk cId="2487904841" sldId="263"/>
        </pc:sldMkLst>
        <pc:spChg chg="mod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2" creationId="{8B70292D-9DAA-480A-9A15-8C86EF31C69B}"/>
          </ac:spMkLst>
        </pc:spChg>
        <pc:spChg chg="mod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8" creationId="{FFFC190C-A776-48FF-B165-5675B08292B3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38" creationId="{3F088236-D655-4F88-B238-E16762358025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40" creationId="{3DAC0C92-199E-475C-9390-119A9B02727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42" creationId="{C4CFB339-0ED8-4FE2-9EF1-6D1375B8499B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44" creationId="{31896C80-2069-4431-9C19-83B91373449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46" creationId="{BF120A21-0841-4823-B0C4-28AEBCEF9B78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48" creationId="{DBB05BAE-BBD3-4289-899F-A6851503C6B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50" creationId="{9874D11C-36F5-4BBE-A490-019A54E953B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6:52.045" v="193"/>
          <ac:spMkLst>
            <pc:docMk/>
            <pc:sldMk cId="2487904841" sldId="263"/>
            <ac:spMk id="52" creationId="{47F84956-48F4-4B90-ACFA-EB0EAC3903BD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6:54.342" v="195"/>
          <ac:spMkLst>
            <pc:docMk/>
            <pc:sldMk cId="2487904841" sldId="263"/>
            <ac:spMk id="54" creationId="{990521D1-5B76-4521-A740-A335F5B84E15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6:49.623" v="191"/>
          <ac:spMkLst>
            <pc:docMk/>
            <pc:sldMk cId="2487904841" sldId="263"/>
            <ac:spMk id="55" creationId="{8267EEE4-6354-4F1C-9484-951F0EB92F1B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6:49.623" v="191"/>
          <ac:spMkLst>
            <pc:docMk/>
            <pc:sldMk cId="2487904841" sldId="263"/>
            <ac:spMk id="57" creationId="{0E5A83F9-E6B8-40BD-9C0D-9A6F15650742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6:56.998" v="197"/>
          <ac:spMkLst>
            <pc:docMk/>
            <pc:sldMk cId="2487904841" sldId="263"/>
            <ac:spMk id="59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1" creationId="{3DAC0C92-199E-475C-9390-119A9B02727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3" creationId="{C4CFB339-0ED8-4FE2-9EF1-6D1375B8499B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4" creationId="{3F088236-D655-4F88-B238-E16762358025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5" creationId="{31896C80-2069-4431-9C19-83B91373449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7" creationId="{BF120A21-0841-4823-B0C4-28AEBCEF9B78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69" creationId="{DBB05BAE-BBD3-4289-899F-A6851503C6B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0" creationId="{3F088236-D655-4F88-B238-E16762358025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7:30.155" v="208"/>
          <ac:spMkLst>
            <pc:docMk/>
            <pc:sldMk cId="2487904841" sldId="263"/>
            <ac:spMk id="71" creationId="{9874D11C-36F5-4BBE-A490-019A54E953B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2" creationId="{3DAC0C92-199E-475C-9390-119A9B02727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3" creationId="{C4CFB339-0ED8-4FE2-9EF1-6D1375B8499B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4" creationId="{31896C80-2069-4431-9C19-83B91373449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5" creationId="{BF120A21-0841-4823-B0C4-28AEBCEF9B78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6" creationId="{DBB05BAE-BBD3-4289-899F-A6851503C6B0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38:00.233" v="211"/>
          <ac:spMkLst>
            <pc:docMk/>
            <pc:sldMk cId="2487904841" sldId="263"/>
            <ac:spMk id="77" creationId="{9874D11C-36F5-4BBE-A490-019A54E953B0}"/>
          </ac:spMkLst>
        </pc:spChg>
        <pc:spChg chg="add">
          <ac:chgData name="Louise Napier" userId="S::lnapier@aberdeencity.gov.uk::94fdfa76-f1c4-472a-8659-d3deb5cd1365" providerId="AD" clId="Web-{6F6053A6-5274-6E93-1543-092C4AE3B576}" dt="2019-12-03T16:38:10.890" v="212"/>
          <ac:spMkLst>
            <pc:docMk/>
            <pc:sldMk cId="2487904841" sldId="263"/>
            <ac:spMk id="78" creationId="{3BCB5F6A-9EB0-40B0-9D13-3023E9A20508}"/>
          </ac:spMkLst>
        </pc:spChg>
        <pc:picChg chg="add del mod">
          <ac:chgData name="Louise Napier" userId="S::lnapier@aberdeencity.gov.uk::94fdfa76-f1c4-472a-8659-d3deb5cd1365" providerId="AD" clId="Web-{6F6053A6-5274-6E93-1543-092C4AE3B576}" dt="2019-12-03T16:37:10.514" v="203"/>
          <ac:picMkLst>
            <pc:docMk/>
            <pc:sldMk cId="2487904841" sldId="263"/>
            <ac:picMk id="3" creationId="{6C2D7C5F-855D-4A4C-A654-F6B915D990BD}"/>
          </ac:picMkLst>
        </pc:picChg>
        <pc:picChg chg="add del">
          <ac:chgData name="Louise Napier" userId="S::lnapier@aberdeencity.gov.uk::94fdfa76-f1c4-472a-8659-d3deb5cd1365" providerId="AD" clId="Web-{6F6053A6-5274-6E93-1543-092C4AE3B576}" dt="2019-12-03T16:36:09.342" v="185"/>
          <ac:picMkLst>
            <pc:docMk/>
            <pc:sldMk cId="2487904841" sldId="263"/>
            <ac:picMk id="4" creationId="{DD638DF8-1FDE-44BA-8B52-952111EA85EC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7:10.514" v="202"/>
          <ac:picMkLst>
            <pc:docMk/>
            <pc:sldMk cId="2487904841" sldId="263"/>
            <ac:picMk id="5" creationId="{18388A65-530B-42F3-8E00-6C5830739455}"/>
          </ac:picMkLst>
        </pc:picChg>
        <pc:picChg chg="add del mod ord">
          <ac:chgData name="Louise Napier" userId="S::lnapier@aberdeencity.gov.uk::94fdfa76-f1c4-472a-8659-d3deb5cd1365" providerId="AD" clId="Web-{6F6053A6-5274-6E93-1543-092C4AE3B576}" dt="2019-12-03T16:37:10.514" v="201"/>
          <ac:picMkLst>
            <pc:docMk/>
            <pc:sldMk cId="2487904841" sldId="263"/>
            <ac:picMk id="6" creationId="{684887E6-260D-487A-A9D3-97C297BBF25A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7:10.514" v="200"/>
          <ac:picMkLst>
            <pc:docMk/>
            <pc:sldMk cId="2487904841" sldId="263"/>
            <ac:picMk id="7" creationId="{FB20188B-D189-4783-9287-5308E26CCCAA}"/>
          </ac:picMkLst>
        </pc:picChg>
        <pc:picChg chg="del">
          <ac:chgData name="Louise Napier" userId="S::lnapier@aberdeencity.gov.uk::94fdfa76-f1c4-472a-8659-d3deb5cd1365" providerId="AD" clId="Web-{6F6053A6-5274-6E93-1543-092C4AE3B576}" dt="2019-12-03T16:20:30.867" v="41"/>
          <ac:picMkLst>
            <pc:docMk/>
            <pc:sldMk cId="2487904841" sldId="263"/>
            <ac:picMk id="9" creationId="{75B92F3B-2AC6-4711-A4EB-0B50AC8AF945}"/>
          </ac:picMkLst>
        </pc:picChg>
        <pc:picChg chg="add del">
          <ac:chgData name="Louise Napier" userId="S::lnapier@aberdeencity.gov.uk::94fdfa76-f1c4-472a-8659-d3deb5cd1365" providerId="AD" clId="Web-{6F6053A6-5274-6E93-1543-092C4AE3B576}" dt="2019-12-03T16:37:10.514" v="199"/>
          <ac:picMkLst>
            <pc:docMk/>
            <pc:sldMk cId="2487904841" sldId="263"/>
            <ac:picMk id="10" creationId="{7AF71F7F-9ABE-44D2-ADC4-04B80139DEA3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5:27.763" v="182"/>
          <ac:picMkLst>
            <pc:docMk/>
            <pc:sldMk cId="2487904841" sldId="263"/>
            <ac:picMk id="11" creationId="{02386454-B48C-4205-85E6-C70B210A4EB3}"/>
          </ac:picMkLst>
        </pc:picChg>
        <pc:picChg chg="add mod ord">
          <ac:chgData name="Louise Napier" userId="S::lnapier@aberdeencity.gov.uk::94fdfa76-f1c4-472a-8659-d3deb5cd1365" providerId="AD" clId="Web-{6F6053A6-5274-6E93-1543-092C4AE3B576}" dt="2019-12-03T16:38:10.890" v="212"/>
          <ac:picMkLst>
            <pc:docMk/>
            <pc:sldMk cId="2487904841" sldId="263"/>
            <ac:picMk id="13" creationId="{100ECA06-B639-4FEC-B1E7-E08CB911A5E7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8:30.249" v="227"/>
          <ac:picMkLst>
            <pc:docMk/>
            <pc:sldMk cId="2487904841" sldId="263"/>
            <ac:picMk id="16" creationId="{38F5527B-0344-48CE-86AC-A3A9B8D08D2D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8:30.249" v="226"/>
          <ac:picMkLst>
            <pc:docMk/>
            <pc:sldMk cId="2487904841" sldId="263"/>
            <ac:picMk id="20" creationId="{4350A957-3A13-4E55-8B75-9077215B84FF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8:30.249" v="225"/>
          <ac:picMkLst>
            <pc:docMk/>
            <pc:sldMk cId="2487904841" sldId="263"/>
            <ac:picMk id="24" creationId="{B2038092-4AE5-42AC-A0AE-0E8812F85C3E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8:30.249" v="224"/>
          <ac:picMkLst>
            <pc:docMk/>
            <pc:sldMk cId="2487904841" sldId="263"/>
            <ac:picMk id="26" creationId="{306B37A1-6A1A-497C-93A0-26F4664166DB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8:30.249" v="223"/>
          <ac:picMkLst>
            <pc:docMk/>
            <pc:sldMk cId="2487904841" sldId="263"/>
            <ac:picMk id="28" creationId="{E4050D83-AA5D-452D-A6D6-2FDD6590D0C4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9:54.359" v="263" actId="1076"/>
          <ac:picMkLst>
            <pc:docMk/>
            <pc:sldMk cId="2487904841" sldId="263"/>
            <ac:picMk id="30" creationId="{E53271B1-752C-4CFE-8F97-6D53DF97F6BD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9:31.484" v="260" actId="1076"/>
          <ac:picMkLst>
            <pc:docMk/>
            <pc:sldMk cId="2487904841" sldId="263"/>
            <ac:picMk id="31" creationId="{9B543F12-2D44-4EC8-ACE6-0A3DF71FCC43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9:51.109" v="262" actId="1076"/>
          <ac:picMkLst>
            <pc:docMk/>
            <pc:sldMk cId="2487904841" sldId="263"/>
            <ac:picMk id="32" creationId="{0A8B0E59-56E9-4486-BB58-76074C72C11A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9:05.046" v="251"/>
          <ac:picMkLst>
            <pc:docMk/>
            <pc:sldMk cId="2487904841" sldId="263"/>
            <ac:picMk id="33" creationId="{F6C1D602-FA15-4DEE-919B-6A2AB8A19CC5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39:05.065" v="252"/>
          <ac:picMkLst>
            <pc:docMk/>
            <pc:sldMk cId="2487904841" sldId="263"/>
            <ac:picMk id="35" creationId="{0A5DBA34-8F97-4CD6-A0E0-C03EDEA7131A}"/>
          </ac:picMkLst>
        </pc:picChg>
        <pc:cxnChg chg="add del">
          <ac:chgData name="Louise Napier" userId="S::lnapier@aberdeencity.gov.uk::94fdfa76-f1c4-472a-8659-d3deb5cd1365" providerId="AD" clId="Web-{6F6053A6-5274-6E93-1543-092C4AE3B576}" dt="2019-12-03T16:38:10.890" v="212"/>
          <ac:cxnSpMkLst>
            <pc:docMk/>
            <pc:sldMk cId="2487904841" sldId="263"/>
            <ac:cxnSpMk id="34" creationId="{64FA5DFF-7FE6-4855-84E6-DFA78EE978BD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8:10.890" v="212"/>
          <ac:cxnSpMkLst>
            <pc:docMk/>
            <pc:sldMk cId="2487904841" sldId="263"/>
            <ac:cxnSpMk id="36" creationId="{2AFD8CBA-54A3-4363-991B-B9C631BBFA74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6:52.045" v="193"/>
          <ac:cxnSpMkLst>
            <pc:docMk/>
            <pc:sldMk cId="2487904841" sldId="263"/>
            <ac:cxnSpMk id="53" creationId="{5A3C2A43-ABEE-4B08-B7AA-35E4BF5680C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6:54.342" v="195"/>
          <ac:cxnSpMkLst>
            <pc:docMk/>
            <pc:sldMk cId="2487904841" sldId="263"/>
            <ac:cxnSpMk id="56" creationId="{F23FE84D-03CE-4670-A16A-7886B1B9E468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6:56.998" v="197"/>
          <ac:cxnSpMkLst>
            <pc:docMk/>
            <pc:sldMk cId="2487904841" sldId="263"/>
            <ac:cxnSpMk id="58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7:30.155" v="208"/>
          <ac:cxnSpMkLst>
            <pc:docMk/>
            <pc:sldMk cId="2487904841" sldId="263"/>
            <ac:cxnSpMk id="60" creationId="{64FA5DFF-7FE6-4855-84E6-DFA78EE978BD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7:30.155" v="208"/>
          <ac:cxnSpMkLst>
            <pc:docMk/>
            <pc:sldMk cId="2487904841" sldId="263"/>
            <ac:cxnSpMk id="62" creationId="{2AFD8CBA-54A3-4363-991B-B9C631BBFA74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8:00.233" v="211"/>
          <ac:cxnSpMkLst>
            <pc:docMk/>
            <pc:sldMk cId="2487904841" sldId="263"/>
            <ac:cxnSpMk id="66" creationId="{64FA5DFF-7FE6-4855-84E6-DFA78EE978BD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38:00.233" v="211"/>
          <ac:cxnSpMkLst>
            <pc:docMk/>
            <pc:sldMk cId="2487904841" sldId="263"/>
            <ac:cxnSpMk id="68" creationId="{2AFD8CBA-54A3-4363-991B-B9C631BBFA74}"/>
          </ac:cxnSpMkLst>
        </pc:cxnChg>
      </pc:sldChg>
      <pc:sldChg chg="addSp modSp">
        <pc:chgData name="Louise Napier" userId="S::lnapier@aberdeencity.gov.uk::94fdfa76-f1c4-472a-8659-d3deb5cd1365" providerId="AD" clId="Web-{6F6053A6-5274-6E93-1543-092C4AE3B576}" dt="2019-12-03T16:28:54.792" v="178" actId="14100"/>
        <pc:sldMkLst>
          <pc:docMk/>
          <pc:sldMk cId="2754292952" sldId="264"/>
        </pc:sldMkLst>
        <pc:picChg chg="add mod">
          <ac:chgData name="Louise Napier" userId="S::lnapier@aberdeencity.gov.uk::94fdfa76-f1c4-472a-8659-d3deb5cd1365" providerId="AD" clId="Web-{6F6053A6-5274-6E93-1543-092C4AE3B576}" dt="2019-12-03T16:22:03.820" v="73" actId="1076"/>
          <ac:picMkLst>
            <pc:docMk/>
            <pc:sldMk cId="2754292952" sldId="264"/>
            <ac:picMk id="5" creationId="{DDA773DF-44FC-461F-B95D-D29B3F2D65FF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00.180" v="69" actId="1076"/>
          <ac:picMkLst>
            <pc:docMk/>
            <pc:sldMk cId="2754292952" sldId="264"/>
            <ac:picMk id="7" creationId="{3F846287-35B5-4C3F-A6B1-5264F524B4CC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8:54.792" v="178" actId="14100"/>
          <ac:picMkLst>
            <pc:docMk/>
            <pc:sldMk cId="2754292952" sldId="264"/>
            <ac:picMk id="8" creationId="{1406D189-4910-4C41-A4F7-F6AE237B300E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13.914" v="76" actId="1076"/>
          <ac:picMkLst>
            <pc:docMk/>
            <pc:sldMk cId="2754292952" sldId="264"/>
            <ac:picMk id="10" creationId="{BC0AFF75-6299-4669-9E38-1948DB93C7ED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11.524" v="75" actId="1076"/>
          <ac:picMkLst>
            <pc:docMk/>
            <pc:sldMk cId="2754292952" sldId="264"/>
            <ac:picMk id="12" creationId="{7097867F-D314-466B-A891-78C0318821D1}"/>
          </ac:picMkLst>
        </pc:picChg>
        <pc:picChg chg="mod">
          <ac:chgData name="Louise Napier" userId="S::lnapier@aberdeencity.gov.uk::94fdfa76-f1c4-472a-8659-d3deb5cd1365" providerId="AD" clId="Web-{6F6053A6-5274-6E93-1543-092C4AE3B576}" dt="2019-12-03T16:21:45.289" v="57" actId="1076"/>
          <ac:picMkLst>
            <pc:docMk/>
            <pc:sldMk cId="2754292952" sldId="264"/>
            <ac:picMk id="16" creationId="{8121A30F-B441-4386-8A36-65725B5C8A6A}"/>
          </ac:picMkLst>
        </pc:picChg>
      </pc:sldChg>
      <pc:sldChg chg="addSp delSp modSp">
        <pc:chgData name="Louise Napier" userId="S::lnapier@aberdeencity.gov.uk::94fdfa76-f1c4-472a-8659-d3deb5cd1365" providerId="AD" clId="Web-{6F6053A6-5274-6E93-1543-092C4AE3B576}" dt="2019-12-03T16:58:48.026" v="342" actId="1076"/>
        <pc:sldMkLst>
          <pc:docMk/>
          <pc:sldMk cId="2784759793" sldId="266"/>
        </pc:sldMkLst>
        <pc:spChg chg="mod ord">
          <ac:chgData name="Louise Napier" userId="S::lnapier@aberdeencity.gov.uk::94fdfa76-f1c4-472a-8659-d3deb5cd1365" providerId="AD" clId="Web-{6F6053A6-5274-6E93-1543-092C4AE3B576}" dt="2019-12-03T16:55:26.634" v="308"/>
          <ac:spMkLst>
            <pc:docMk/>
            <pc:sldMk cId="2784759793" sldId="266"/>
            <ac:spMk id="2" creationId="{F2008316-AEBD-4482-9805-65A1307F7AAF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5:26.634" v="308"/>
          <ac:spMkLst>
            <pc:docMk/>
            <pc:sldMk cId="2784759793" sldId="266"/>
            <ac:spMk id="31" creationId="{CB5AA8A5-25CC-4295-892F-367FCDAF2B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5:26.634" v="308"/>
          <ac:spMkLst>
            <pc:docMk/>
            <pc:sldMk cId="2784759793" sldId="266"/>
            <ac:spMk id="32" creationId="{24C6BC13-FB1E-48CC-B421-3D06039728B4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3:47.930" v="279"/>
          <ac:spMkLst>
            <pc:docMk/>
            <pc:sldMk cId="2784759793" sldId="266"/>
            <ac:spMk id="102" creationId="{A912E26A-2737-4A42-92C0-4ED8933C8AF6}"/>
          </ac:spMkLst>
        </pc:spChg>
        <pc:spChg chg="add">
          <ac:chgData name="Louise Napier" userId="S::lnapier@aberdeencity.gov.uk::94fdfa76-f1c4-472a-8659-d3deb5cd1365" providerId="AD" clId="Web-{6F6053A6-5274-6E93-1543-092C4AE3B576}" dt="2019-12-03T16:56:45.947" v="316"/>
          <ac:spMkLst>
            <pc:docMk/>
            <pc:sldMk cId="2784759793" sldId="266"/>
            <ac:spMk id="145" creationId="{8267EEE4-6354-4F1C-9484-951F0EB92F1B}"/>
          </ac:spMkLst>
        </pc:spChg>
        <pc:spChg chg="add">
          <ac:chgData name="Louise Napier" userId="S::lnapier@aberdeencity.gov.uk::94fdfa76-f1c4-472a-8659-d3deb5cd1365" providerId="AD" clId="Web-{6F6053A6-5274-6E93-1543-092C4AE3B576}" dt="2019-12-03T16:56:45.947" v="316"/>
          <ac:spMkLst>
            <pc:docMk/>
            <pc:sldMk cId="2784759793" sldId="266"/>
            <ac:spMk id="147" creationId="{0E5A83F9-E6B8-40BD-9C0D-9A6F15650742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3:53.086" v="281"/>
          <ac:spMkLst>
            <pc:docMk/>
            <pc:sldMk cId="2784759793" sldId="266"/>
            <ac:spMk id="290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3:54.555" v="283"/>
          <ac:spMkLst>
            <pc:docMk/>
            <pc:sldMk cId="2784759793" sldId="266"/>
            <ac:spMk id="292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00.258" v="285"/>
          <ac:spMkLst>
            <pc:docMk/>
            <pc:sldMk cId="2784759793" sldId="266"/>
            <ac:spMk id="295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03.118" v="287"/>
          <ac:spMkLst>
            <pc:docMk/>
            <pc:sldMk cId="2784759793" sldId="266"/>
            <ac:spMk id="297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05.930" v="289"/>
          <ac:spMkLst>
            <pc:docMk/>
            <pc:sldMk cId="2784759793" sldId="266"/>
            <ac:spMk id="299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16.508" v="291"/>
          <ac:spMkLst>
            <pc:docMk/>
            <pc:sldMk cId="2784759793" sldId="266"/>
            <ac:spMk id="301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21.243" v="293"/>
          <ac:spMkLst>
            <pc:docMk/>
            <pc:sldMk cId="2784759793" sldId="266"/>
            <ac:spMk id="303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4:37.337" v="297"/>
          <ac:spMkLst>
            <pc:docMk/>
            <pc:sldMk cId="2784759793" sldId="266"/>
            <ac:spMk id="305" creationId="{A912E26A-2737-4A42-92C0-4ED8933C8AF6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6:45.947" v="316"/>
          <ac:spMkLst>
            <pc:docMk/>
            <pc:sldMk cId="2784759793" sldId="266"/>
            <ac:spMk id="306" creationId="{8267EEE4-6354-4F1C-9484-951F0EB92F1B}"/>
          </ac:spMkLst>
        </pc:spChg>
        <pc:spChg chg="add del">
          <ac:chgData name="Louise Napier" userId="S::lnapier@aberdeencity.gov.uk::94fdfa76-f1c4-472a-8659-d3deb5cd1365" providerId="AD" clId="Web-{6F6053A6-5274-6E93-1543-092C4AE3B576}" dt="2019-12-03T16:56:45.947" v="316"/>
          <ac:spMkLst>
            <pc:docMk/>
            <pc:sldMk cId="2784759793" sldId="266"/>
            <ac:spMk id="307" creationId="{0E5A83F9-E6B8-40BD-9C0D-9A6F15650742}"/>
          </ac:spMkLst>
        </pc:spChg>
        <pc:grpChg chg="add del">
          <ac:chgData name="Louise Napier" userId="S::lnapier@aberdeencity.gov.uk::94fdfa76-f1c4-472a-8659-d3deb5cd1365" providerId="AD" clId="Web-{6F6053A6-5274-6E93-1543-092C4AE3B576}" dt="2019-12-03T16:55:26.634" v="308"/>
          <ac:grpSpMkLst>
            <pc:docMk/>
            <pc:sldMk cId="2784759793" sldId="266"/>
            <ac:grpSpMk id="33" creationId="{09DD65AA-8280-4962-92F3-DF1CB53349DB}"/>
          </ac:grpSpMkLst>
        </pc:grpChg>
        <pc:graphicFrameChg chg="mod ord modGraphic">
          <ac:chgData name="Louise Napier" userId="S::lnapier@aberdeencity.gov.uk::94fdfa76-f1c4-472a-8659-d3deb5cd1365" providerId="AD" clId="Web-{6F6053A6-5274-6E93-1543-092C4AE3B576}" dt="2019-12-03T16:58:22.870" v="338" actId="20577"/>
          <ac:graphicFrameMkLst>
            <pc:docMk/>
            <pc:sldMk cId="2784759793" sldId="266"/>
            <ac:graphicFrameMk id="5" creationId="{091D4FAF-142A-4F3C-88DA-1224CD1E21DC}"/>
          </ac:graphicFrameMkLst>
        </pc:graphicFrameChg>
        <pc:picChg chg="del">
          <ac:chgData name="Louise Napier" userId="S::lnapier@aberdeencity.gov.uk::94fdfa76-f1c4-472a-8659-d3deb5cd1365" providerId="AD" clId="Web-{6F6053A6-5274-6E93-1543-092C4AE3B576}" dt="2019-12-03T16:14:21.661" v="0"/>
          <ac:picMkLst>
            <pc:docMk/>
            <pc:sldMk cId="2784759793" sldId="266"/>
            <ac:picMk id="3" creationId="{7BCC9A61-79DB-4724-A264-725D14E2CC5B}"/>
          </ac:picMkLst>
        </pc:picChg>
        <pc:picChg chg="del mod">
          <ac:chgData name="Louise Napier" userId="S::lnapier@aberdeencity.gov.uk::94fdfa76-f1c4-472a-8659-d3deb5cd1365" providerId="AD" clId="Web-{6F6053A6-5274-6E93-1543-092C4AE3B576}" dt="2019-12-03T16:53:35.446" v="276"/>
          <ac:picMkLst>
            <pc:docMk/>
            <pc:sldMk cId="2784759793" sldId="266"/>
            <ac:picMk id="4" creationId="{4B3BAE18-3CC5-4F10-85B9-EFC9286A2490}"/>
          </ac:picMkLst>
        </pc:picChg>
        <pc:picChg chg="add mod ord">
          <ac:chgData name="Louise Napier" userId="S::lnapier@aberdeencity.gov.uk::94fdfa76-f1c4-472a-8659-d3deb5cd1365" providerId="AD" clId="Web-{6F6053A6-5274-6E93-1543-092C4AE3B576}" dt="2019-12-03T16:55:26.634" v="308"/>
          <ac:picMkLst>
            <pc:docMk/>
            <pc:sldMk cId="2784759793" sldId="266"/>
            <ac:picMk id="263" creationId="{30C0DFEB-1BBB-47F5-AB3A-D5D4F3C29754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48:38.956" v="266"/>
          <ac:picMkLst>
            <pc:docMk/>
            <pc:sldMk cId="2784759793" sldId="266"/>
            <ac:picMk id="280" creationId="{3F7A396F-1B52-4DA6-92D7-2FAFFB423431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56:12.994" v="310"/>
          <ac:picMkLst>
            <pc:docMk/>
            <pc:sldMk cId="2784759793" sldId="266"/>
            <ac:picMk id="287" creationId="{0116D78A-EE52-4555-9E5D-E768A9A19107}"/>
          </ac:picMkLst>
        </pc:picChg>
        <pc:picChg chg="add del mod">
          <ac:chgData name="Louise Napier" userId="S::lnapier@aberdeencity.gov.uk::94fdfa76-f1c4-472a-8659-d3deb5cd1365" providerId="AD" clId="Web-{6F6053A6-5274-6E93-1543-092C4AE3B576}" dt="2019-12-03T16:53:01.274" v="269"/>
          <ac:picMkLst>
            <pc:docMk/>
            <pc:sldMk cId="2784759793" sldId="266"/>
            <ac:picMk id="294" creationId="{BBB1356E-2B69-4A9D-9FCA-E2EAF55DCD59}"/>
          </ac:picMkLst>
        </pc:picChg>
        <pc:picChg chg="add mod ord">
          <ac:chgData name="Louise Napier" userId="S::lnapier@aberdeencity.gov.uk::94fdfa76-f1c4-472a-8659-d3deb5cd1365" providerId="AD" clId="Web-{6F6053A6-5274-6E93-1543-092C4AE3B576}" dt="2019-12-03T16:56:45.947" v="316"/>
          <ac:picMkLst>
            <pc:docMk/>
            <pc:sldMk cId="2784759793" sldId="266"/>
            <ac:picMk id="396" creationId="{CD3B2D9C-72CA-4E83-8297-BAB046649B0D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58:48.026" v="342" actId="1076"/>
          <ac:picMkLst>
            <pc:docMk/>
            <pc:sldMk cId="2784759793" sldId="266"/>
            <ac:picMk id="529" creationId="{64ED7D7F-4F4D-46C7-A6AC-0111FE587BF8}"/>
          </ac:picMkLst>
        </pc:picChg>
        <pc:cxnChg chg="add del">
          <ac:chgData name="Louise Napier" userId="S::lnapier@aberdeencity.gov.uk::94fdfa76-f1c4-472a-8659-d3deb5cd1365" providerId="AD" clId="Web-{6F6053A6-5274-6E93-1543-092C4AE3B576}" dt="2019-12-03T16:53:47.930" v="279"/>
          <ac:cxnSpMkLst>
            <pc:docMk/>
            <pc:sldMk cId="2784759793" sldId="266"/>
            <ac:cxnSpMk id="100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3:53.086" v="281"/>
          <ac:cxnSpMkLst>
            <pc:docMk/>
            <pc:sldMk cId="2784759793" sldId="266"/>
            <ac:cxnSpMk id="289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3:54.555" v="283"/>
          <ac:cxnSpMkLst>
            <pc:docMk/>
            <pc:sldMk cId="2784759793" sldId="266"/>
            <ac:cxnSpMk id="291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00.258" v="285"/>
          <ac:cxnSpMkLst>
            <pc:docMk/>
            <pc:sldMk cId="2784759793" sldId="266"/>
            <ac:cxnSpMk id="293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03.118" v="287"/>
          <ac:cxnSpMkLst>
            <pc:docMk/>
            <pc:sldMk cId="2784759793" sldId="266"/>
            <ac:cxnSpMk id="296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05.930" v="289"/>
          <ac:cxnSpMkLst>
            <pc:docMk/>
            <pc:sldMk cId="2784759793" sldId="266"/>
            <ac:cxnSpMk id="298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16.508" v="291"/>
          <ac:cxnSpMkLst>
            <pc:docMk/>
            <pc:sldMk cId="2784759793" sldId="266"/>
            <ac:cxnSpMk id="300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21.243" v="293"/>
          <ac:cxnSpMkLst>
            <pc:docMk/>
            <pc:sldMk cId="2784759793" sldId="266"/>
            <ac:cxnSpMk id="302" creationId="{36CB27DD-D98C-4A82-9A5E-422827825769}"/>
          </ac:cxnSpMkLst>
        </pc:cxnChg>
        <pc:cxnChg chg="add del">
          <ac:chgData name="Louise Napier" userId="S::lnapier@aberdeencity.gov.uk::94fdfa76-f1c4-472a-8659-d3deb5cd1365" providerId="AD" clId="Web-{6F6053A6-5274-6E93-1543-092C4AE3B576}" dt="2019-12-03T16:54:37.337" v="297"/>
          <ac:cxnSpMkLst>
            <pc:docMk/>
            <pc:sldMk cId="2784759793" sldId="266"/>
            <ac:cxnSpMk id="304" creationId="{36CB27DD-D98C-4A82-9A5E-422827825769}"/>
          </ac:cxnSpMkLst>
        </pc:cxnChg>
      </pc:sldChg>
      <pc:sldChg chg="addSp modSp">
        <pc:chgData name="Louise Napier" userId="S::lnapier@aberdeencity.gov.uk::94fdfa76-f1c4-472a-8659-d3deb5cd1365" providerId="AD" clId="Web-{6F6053A6-5274-6E93-1543-092C4AE3B576}" dt="2019-12-03T16:22:57.180" v="111" actId="1076"/>
        <pc:sldMkLst>
          <pc:docMk/>
          <pc:sldMk cId="2506659734" sldId="267"/>
        </pc:sldMkLst>
        <pc:picChg chg="add mod">
          <ac:chgData name="Louise Napier" userId="S::lnapier@aberdeencity.gov.uk::94fdfa76-f1c4-472a-8659-d3deb5cd1365" providerId="AD" clId="Web-{6F6053A6-5274-6E93-1543-092C4AE3B576}" dt="2019-12-03T16:22:57.055" v="107" actId="1076"/>
          <ac:picMkLst>
            <pc:docMk/>
            <pc:sldMk cId="2506659734" sldId="267"/>
            <ac:picMk id="67" creationId="{EA2712AB-5D1A-4ECA-87C9-24F215F1CD7C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7.086" v="108" actId="1076"/>
          <ac:picMkLst>
            <pc:docMk/>
            <pc:sldMk cId="2506659734" sldId="267"/>
            <ac:picMk id="69" creationId="{C146862B-C481-43F1-902F-B6176F60F26E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7.118" v="109" actId="1076"/>
          <ac:picMkLst>
            <pc:docMk/>
            <pc:sldMk cId="2506659734" sldId="267"/>
            <ac:picMk id="71" creationId="{A885E995-FBE6-4287-8CE0-EC587616EE60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7.149" v="110" actId="1076"/>
          <ac:picMkLst>
            <pc:docMk/>
            <pc:sldMk cId="2506659734" sldId="267"/>
            <ac:picMk id="73" creationId="{F2E3EEE9-380F-4B80-A6E2-83CBEFD96268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7.180" v="111" actId="1076"/>
          <ac:picMkLst>
            <pc:docMk/>
            <pc:sldMk cId="2506659734" sldId="267"/>
            <ac:picMk id="75" creationId="{D39E47C5-29FE-4539-B8A0-4299354A46FA}"/>
          </ac:picMkLst>
        </pc:picChg>
      </pc:sldChg>
      <pc:sldChg chg="addSp modSp">
        <pc:chgData name="Louise Napier" userId="S::lnapier@aberdeencity.gov.uk::94fdfa76-f1c4-472a-8659-d3deb5cd1365" providerId="AD" clId="Web-{6F6053A6-5274-6E93-1543-092C4AE3B576}" dt="2019-12-03T16:53:19.071" v="271" actId="1076"/>
        <pc:sldMkLst>
          <pc:docMk/>
          <pc:sldMk cId="2263313675" sldId="268"/>
        </pc:sldMkLst>
        <pc:spChg chg="mod">
          <ac:chgData name="Louise Napier" userId="S::lnapier@aberdeencity.gov.uk::94fdfa76-f1c4-472a-8659-d3deb5cd1365" providerId="AD" clId="Web-{6F6053A6-5274-6E93-1543-092C4AE3B576}" dt="2019-12-03T16:23:33.352" v="121" actId="20577"/>
          <ac:spMkLst>
            <pc:docMk/>
            <pc:sldMk cId="2263313675" sldId="268"/>
            <ac:spMk id="3" creationId="{D41A5952-03BC-4768-82C8-A7BAAE29AA41}"/>
          </ac:spMkLst>
        </pc:spChg>
        <pc:picChg chg="add">
          <ac:chgData name="Louise Napier" userId="S::lnapier@aberdeencity.gov.uk::94fdfa76-f1c4-472a-8659-d3deb5cd1365" providerId="AD" clId="Web-{6F6053A6-5274-6E93-1543-092C4AE3B576}" dt="2019-12-03T16:23:07.680" v="112"/>
          <ac:picMkLst>
            <pc:docMk/>
            <pc:sldMk cId="2263313675" sldId="268"/>
            <ac:picMk id="4" creationId="{26EA6ACF-5E73-4155-B301-84743E30498D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3:07.696" v="113"/>
          <ac:picMkLst>
            <pc:docMk/>
            <pc:sldMk cId="2263313675" sldId="268"/>
            <ac:picMk id="5" creationId="{8EB1AC7D-7BC0-4BF8-AF04-DAFBBB5E779D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3:07.711" v="114"/>
          <ac:picMkLst>
            <pc:docMk/>
            <pc:sldMk cId="2263313675" sldId="268"/>
            <ac:picMk id="6" creationId="{75FA7EFB-A33C-4749-ADAF-C4C196062BAD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3:07.727" v="115"/>
          <ac:picMkLst>
            <pc:docMk/>
            <pc:sldMk cId="2263313675" sldId="268"/>
            <ac:picMk id="8" creationId="{FE90D784-CECC-4C54-AB2B-911901E014A6}"/>
          </ac:picMkLst>
        </pc:picChg>
        <pc:picChg chg="add">
          <ac:chgData name="Louise Napier" userId="S::lnapier@aberdeencity.gov.uk::94fdfa76-f1c4-472a-8659-d3deb5cd1365" providerId="AD" clId="Web-{6F6053A6-5274-6E93-1543-092C4AE3B576}" dt="2019-12-03T16:23:07.743" v="116"/>
          <ac:picMkLst>
            <pc:docMk/>
            <pc:sldMk cId="2263313675" sldId="268"/>
            <ac:picMk id="9" creationId="{B87C453D-9FC4-4B03-A5ED-5260E2905298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34:55.482" v="179"/>
          <ac:picMkLst>
            <pc:docMk/>
            <pc:sldMk cId="2263313675" sldId="268"/>
            <ac:picMk id="10" creationId="{6D58373B-5D96-42B1-B7DB-3759C144E642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53:19.071" v="271" actId="1076"/>
          <ac:picMkLst>
            <pc:docMk/>
            <pc:sldMk cId="2263313675" sldId="268"/>
            <ac:picMk id="15" creationId="{1B9F77AA-7DF2-4AC4-B039-FD91ACA4601B}"/>
          </ac:picMkLst>
        </pc:picChg>
      </pc:sldChg>
      <pc:sldChg chg="addSp modSp">
        <pc:chgData name="Louise Napier" userId="S::lnapier@aberdeencity.gov.uk::94fdfa76-f1c4-472a-8659-d3deb5cd1365" providerId="AD" clId="Web-{6F6053A6-5274-6E93-1543-092C4AE3B576}" dt="2019-12-03T16:24:39.712" v="123" actId="1076"/>
        <pc:sldMkLst>
          <pc:docMk/>
          <pc:sldMk cId="2186262361" sldId="269"/>
        </pc:sldMkLst>
        <pc:graphicFrameChg chg="mod">
          <ac:chgData name="Louise Napier" userId="S::lnapier@aberdeencity.gov.uk::94fdfa76-f1c4-472a-8659-d3deb5cd1365" providerId="AD" clId="Web-{6F6053A6-5274-6E93-1543-092C4AE3B576}" dt="2019-12-03T16:24:39.712" v="123" actId="1076"/>
          <ac:graphicFrameMkLst>
            <pc:docMk/>
            <pc:sldMk cId="2186262361" sldId="269"/>
            <ac:graphicFrameMk id="6" creationId="{A7A91C91-62F0-4D60-9C53-B845148A42F8}"/>
          </ac:graphicFrameMkLst>
        </pc:graphicFrameChg>
        <pc:picChg chg="add mod">
          <ac:chgData name="Louise Napier" userId="S::lnapier@aberdeencity.gov.uk::94fdfa76-f1c4-472a-8659-d3deb5cd1365" providerId="AD" clId="Web-{6F6053A6-5274-6E93-1543-092C4AE3B576}" dt="2019-12-03T16:22:50.305" v="101" actId="1076"/>
          <ac:picMkLst>
            <pc:docMk/>
            <pc:sldMk cId="2186262361" sldId="269"/>
            <ac:picMk id="416" creationId="{34D8FD52-81A7-49F8-BF70-31A0A66440B6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0.227" v="97" actId="1076"/>
          <ac:picMkLst>
            <pc:docMk/>
            <pc:sldMk cId="2186262361" sldId="269"/>
            <ac:picMk id="418" creationId="{7BD6BFFF-727A-4DCE-875D-9DF759E46CAB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0.258" v="98" actId="1076"/>
          <ac:picMkLst>
            <pc:docMk/>
            <pc:sldMk cId="2186262361" sldId="269"/>
            <ac:picMk id="420" creationId="{FEBF4D93-5046-4577-9646-53EF6A367D36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0.274" v="99" actId="1076"/>
          <ac:picMkLst>
            <pc:docMk/>
            <pc:sldMk cId="2186262361" sldId="269"/>
            <ac:picMk id="422" creationId="{08DD4CFE-E25E-4390-9E75-52BD7E7A81F9}"/>
          </ac:picMkLst>
        </pc:picChg>
        <pc:picChg chg="add mod">
          <ac:chgData name="Louise Napier" userId="S::lnapier@aberdeencity.gov.uk::94fdfa76-f1c4-472a-8659-d3deb5cd1365" providerId="AD" clId="Web-{6F6053A6-5274-6E93-1543-092C4AE3B576}" dt="2019-12-03T16:22:50.289" v="100" actId="1076"/>
          <ac:picMkLst>
            <pc:docMk/>
            <pc:sldMk cId="2186262361" sldId="269"/>
            <ac:picMk id="424" creationId="{F63EBBD2-86FE-48BF-A787-27317411AA73}"/>
          </ac:picMkLst>
        </pc:picChg>
      </pc:sldChg>
    </pc:docChg>
  </pc:docChgLst>
  <pc:docChgLst>
    <pc:chgData name="Rachael Goodfellow" userId="S::rgoodfellow@aberdeencity.gov.uk::eed95a31-a549-404c-b71c-d71edbca878e" providerId="AD" clId="Web-{D5A3EA04-1587-57B6-DB4D-E2EFE5465E20}"/>
    <pc:docChg chg="addSld delSld modSld sldOrd">
      <pc:chgData name="Rachael Goodfellow" userId="S::rgoodfellow@aberdeencity.gov.uk::eed95a31-a549-404c-b71c-d71edbca878e" providerId="AD" clId="Web-{D5A3EA04-1587-57B6-DB4D-E2EFE5465E20}" dt="2019-12-04T10:05:37.066" v="890" actId="20577"/>
      <pc:docMkLst>
        <pc:docMk/>
      </pc:docMkLst>
      <pc:sldChg chg="ord">
        <pc:chgData name="Rachael Goodfellow" userId="S::rgoodfellow@aberdeencity.gov.uk::eed95a31-a549-404c-b71c-d71edbca878e" providerId="AD" clId="Web-{D5A3EA04-1587-57B6-DB4D-E2EFE5465E20}" dt="2019-12-04T09:46:50.356" v="1"/>
        <pc:sldMkLst>
          <pc:docMk/>
          <pc:sldMk cId="2487904841" sldId="263"/>
        </pc:sldMkLst>
      </pc:sldChg>
      <pc:sldChg chg="new del">
        <pc:chgData name="Rachael Goodfellow" userId="S::rgoodfellow@aberdeencity.gov.uk::eed95a31-a549-404c-b71c-d71edbca878e" providerId="AD" clId="Web-{D5A3EA04-1587-57B6-DB4D-E2EFE5465E20}" dt="2019-12-04T09:47:36.247" v="4"/>
        <pc:sldMkLst>
          <pc:docMk/>
          <pc:sldMk cId="4285700943" sldId="270"/>
        </pc:sldMkLst>
      </pc:sldChg>
      <pc:sldChg chg="modSp add ord replId">
        <pc:chgData name="Rachael Goodfellow" userId="S::rgoodfellow@aberdeencity.gov.uk::eed95a31-a549-404c-b71c-d71edbca878e" providerId="AD" clId="Web-{D5A3EA04-1587-57B6-DB4D-E2EFE5465E20}" dt="2019-12-04T09:59:03.439" v="437" actId="20577"/>
        <pc:sldMkLst>
          <pc:docMk/>
          <pc:sldMk cId="2495160785" sldId="271"/>
        </pc:sldMkLst>
        <pc:graphicFrameChg chg="modGraphic">
          <ac:chgData name="Rachael Goodfellow" userId="S::rgoodfellow@aberdeencity.gov.uk::eed95a31-a549-404c-b71c-d71edbca878e" providerId="AD" clId="Web-{D5A3EA04-1587-57B6-DB4D-E2EFE5465E20}" dt="2019-12-04T09:59:03.439" v="437" actId="20577"/>
          <ac:graphicFrameMkLst>
            <pc:docMk/>
            <pc:sldMk cId="2495160785" sldId="271"/>
            <ac:graphicFrameMk id="9" creationId="{4D9A45A1-64FC-41C5-BA41-EB5F97EE85F8}"/>
          </ac:graphicFrameMkLst>
        </pc:graphicFrameChg>
      </pc:sldChg>
      <pc:sldChg chg="modSp new">
        <pc:chgData name="Rachael Goodfellow" userId="S::rgoodfellow@aberdeencity.gov.uk::eed95a31-a549-404c-b71c-d71edbca878e" providerId="AD" clId="Web-{D5A3EA04-1587-57B6-DB4D-E2EFE5465E20}" dt="2019-12-04T10:03:44.269" v="848" actId="20577"/>
        <pc:sldMkLst>
          <pc:docMk/>
          <pc:sldMk cId="3303823378" sldId="272"/>
        </pc:sldMkLst>
        <pc:spChg chg="mod">
          <ac:chgData name="Rachael Goodfellow" userId="S::rgoodfellow@aberdeencity.gov.uk::eed95a31-a549-404c-b71c-d71edbca878e" providerId="AD" clId="Web-{D5A3EA04-1587-57B6-DB4D-E2EFE5465E20}" dt="2019-12-04T10:03:44.269" v="848" actId="20577"/>
          <ac:spMkLst>
            <pc:docMk/>
            <pc:sldMk cId="3303823378" sldId="272"/>
            <ac:spMk id="3" creationId="{827E595D-9542-4292-974B-F02809785DD8}"/>
          </ac:spMkLst>
        </pc:spChg>
      </pc:sldChg>
      <pc:sldChg chg="modSp add ord replId">
        <pc:chgData name="Rachael Goodfellow" userId="S::rgoodfellow@aberdeencity.gov.uk::eed95a31-a549-404c-b71c-d71edbca878e" providerId="AD" clId="Web-{D5A3EA04-1587-57B6-DB4D-E2EFE5465E20}" dt="2019-12-04T10:05:37.066" v="890" actId="20577"/>
        <pc:sldMkLst>
          <pc:docMk/>
          <pc:sldMk cId="3081177236" sldId="273"/>
        </pc:sldMkLst>
        <pc:graphicFrameChg chg="modGraphic">
          <ac:chgData name="Rachael Goodfellow" userId="S::rgoodfellow@aberdeencity.gov.uk::eed95a31-a549-404c-b71c-d71edbca878e" providerId="AD" clId="Web-{D5A3EA04-1587-57B6-DB4D-E2EFE5465E20}" dt="2019-12-04T10:05:37.066" v="890" actId="20577"/>
          <ac:graphicFrameMkLst>
            <pc:docMk/>
            <pc:sldMk cId="3081177236" sldId="273"/>
            <ac:graphicFrameMk id="6" creationId="{A7A91C91-62F0-4D60-9C53-B845148A42F8}"/>
          </ac:graphicFrameMkLst>
        </pc:graphicFrameChg>
      </pc:sldChg>
    </pc:docChg>
  </pc:docChgLst>
  <pc:docChgLst>
    <pc:chgData name="Rachael Goodfellow" userId="S::rgoodfellow@aberdeencity.gov.uk::eed95a31-a549-404c-b71c-d71edbca878e" providerId="AD" clId="Web-{8534CDB8-2D54-4BBF-002A-A0BCCA757EC5}"/>
    <pc:docChg chg="modSld">
      <pc:chgData name="Rachael Goodfellow" userId="S::rgoodfellow@aberdeencity.gov.uk::eed95a31-a549-404c-b71c-d71edbca878e" providerId="AD" clId="Web-{8534CDB8-2D54-4BBF-002A-A0BCCA757EC5}" dt="2019-12-03T16:26:02.319" v="17" actId="20577"/>
      <pc:docMkLst>
        <pc:docMk/>
      </pc:docMkLst>
      <pc:sldChg chg="delSp modSp">
        <pc:chgData name="Rachael Goodfellow" userId="S::rgoodfellow@aberdeencity.gov.uk::eed95a31-a549-404c-b71c-d71edbca878e" providerId="AD" clId="Web-{8534CDB8-2D54-4BBF-002A-A0BCCA757EC5}" dt="2019-12-03T16:24:00.507" v="8" actId="1076"/>
        <pc:sldMkLst>
          <pc:docMk/>
          <pc:sldMk cId="3678669857" sldId="256"/>
        </pc:sldMkLst>
        <pc:picChg chg="del">
          <ac:chgData name="Rachael Goodfellow" userId="S::rgoodfellow@aberdeencity.gov.uk::eed95a31-a549-404c-b71c-d71edbca878e" providerId="AD" clId="Web-{8534CDB8-2D54-4BBF-002A-A0BCCA757EC5}" dt="2019-12-03T16:23:17.554" v="0"/>
          <ac:picMkLst>
            <pc:docMk/>
            <pc:sldMk cId="3678669857" sldId="256"/>
            <ac:picMk id="4" creationId="{3915A1AA-8FE0-45A1-B2A2-373E55596419}"/>
          </ac:picMkLst>
        </pc:picChg>
        <pc:picChg chg="mod">
          <ac:chgData name="Rachael Goodfellow" userId="S::rgoodfellow@aberdeencity.gov.uk::eed95a31-a549-404c-b71c-d71edbca878e" providerId="AD" clId="Web-{8534CDB8-2D54-4BBF-002A-A0BCCA757EC5}" dt="2019-12-03T16:24:00.507" v="8" actId="1076"/>
          <ac:picMkLst>
            <pc:docMk/>
            <pc:sldMk cId="3678669857" sldId="256"/>
            <ac:picMk id="6" creationId="{D81AB0E9-DE05-4EDE-AFBE-2DABD6B9BEA0}"/>
          </ac:picMkLst>
        </pc:picChg>
        <pc:picChg chg="mod">
          <ac:chgData name="Rachael Goodfellow" userId="S::rgoodfellow@aberdeencity.gov.uk::eed95a31-a549-404c-b71c-d71edbca878e" providerId="AD" clId="Web-{8534CDB8-2D54-4BBF-002A-A0BCCA757EC5}" dt="2019-12-03T16:23:49.554" v="6" actId="1076"/>
          <ac:picMkLst>
            <pc:docMk/>
            <pc:sldMk cId="3678669857" sldId="256"/>
            <ac:picMk id="8" creationId="{7AD71028-EFEB-42DA-891A-27BEFB22FE69}"/>
          </ac:picMkLst>
        </pc:picChg>
        <pc:picChg chg="mod">
          <ac:chgData name="Rachael Goodfellow" userId="S::rgoodfellow@aberdeencity.gov.uk::eed95a31-a549-404c-b71c-d71edbca878e" providerId="AD" clId="Web-{8534CDB8-2D54-4BBF-002A-A0BCCA757EC5}" dt="2019-12-03T16:23:42.351" v="4" actId="1076"/>
          <ac:picMkLst>
            <pc:docMk/>
            <pc:sldMk cId="3678669857" sldId="256"/>
            <ac:picMk id="10" creationId="{464E869B-402D-4D4E-9CC3-1FE8D1E78B9F}"/>
          </ac:picMkLst>
        </pc:picChg>
      </pc:sldChg>
      <pc:sldChg chg="modSp">
        <pc:chgData name="Rachael Goodfellow" userId="S::rgoodfellow@aberdeencity.gov.uk::eed95a31-a549-404c-b71c-d71edbca878e" providerId="AD" clId="Web-{8534CDB8-2D54-4BBF-002A-A0BCCA757EC5}" dt="2019-12-03T16:26:02.319" v="17" actId="20577"/>
        <pc:sldMkLst>
          <pc:docMk/>
          <pc:sldMk cId="2186262361" sldId="269"/>
        </pc:sldMkLst>
        <pc:graphicFrameChg chg="mod modGraphic">
          <ac:chgData name="Rachael Goodfellow" userId="S::rgoodfellow@aberdeencity.gov.uk::eed95a31-a549-404c-b71c-d71edbca878e" providerId="AD" clId="Web-{8534CDB8-2D54-4BBF-002A-A0BCCA757EC5}" dt="2019-12-03T16:26:02.319" v="17" actId="20577"/>
          <ac:graphicFrameMkLst>
            <pc:docMk/>
            <pc:sldMk cId="2186262361" sldId="269"/>
            <ac:graphicFrameMk id="6" creationId="{A7A91C91-62F0-4D60-9C53-B845148A42F8}"/>
          </ac:graphicFrameMkLst>
        </pc:graphicFrameChg>
      </pc:sldChg>
    </pc:docChg>
  </pc:docChgLst>
  <pc:docChgLst>
    <pc:chgData name="Amye Ferguson" userId="S::amferguson@aberdeencity.gov.uk::576ebc92-a336-489b-ad72-2f45add0baf9" providerId="AD" clId="Web-{01583BE3-ECCA-562D-78D9-9594EF27E515}"/>
    <pc:docChg chg="modSld">
      <pc:chgData name="Amye Ferguson" userId="S::amferguson@aberdeencity.gov.uk::576ebc92-a336-489b-ad72-2f45add0baf9" providerId="AD" clId="Web-{01583BE3-ECCA-562D-78D9-9594EF27E515}" dt="2019-12-03T16:21:40.075" v="389" actId="20577"/>
      <pc:docMkLst>
        <pc:docMk/>
      </pc:docMkLst>
      <pc:sldChg chg="modSp">
        <pc:chgData name="Amye Ferguson" userId="S::amferguson@aberdeencity.gov.uk::576ebc92-a336-489b-ad72-2f45add0baf9" providerId="AD" clId="Web-{01583BE3-ECCA-562D-78D9-9594EF27E515}" dt="2019-12-03T16:13:46.920" v="74" actId="1076"/>
        <pc:sldMkLst>
          <pc:docMk/>
          <pc:sldMk cId="3678669857" sldId="256"/>
        </pc:sldMkLst>
        <pc:spChg chg="mod">
          <ac:chgData name="Amye Ferguson" userId="S::amferguson@aberdeencity.gov.uk::576ebc92-a336-489b-ad72-2f45add0baf9" providerId="AD" clId="Web-{01583BE3-ECCA-562D-78D9-9594EF27E515}" dt="2019-12-03T16:13:46.920" v="74" actId="1076"/>
          <ac:spMkLst>
            <pc:docMk/>
            <pc:sldMk cId="3678669857" sldId="256"/>
            <ac:spMk id="2" creationId="{D22876C2-C1BC-450F-86E6-FEA887BF6317}"/>
          </ac:spMkLst>
        </pc:spChg>
      </pc:sldChg>
      <pc:sldChg chg="modSp">
        <pc:chgData name="Amye Ferguson" userId="S::amferguson@aberdeencity.gov.uk::576ebc92-a336-489b-ad72-2f45add0baf9" providerId="AD" clId="Web-{01583BE3-ECCA-562D-78D9-9594EF27E515}" dt="2019-12-03T16:19:30.153" v="209" actId="20577"/>
        <pc:sldMkLst>
          <pc:docMk/>
          <pc:sldMk cId="1523815843" sldId="262"/>
        </pc:sldMkLst>
        <pc:graphicFrameChg chg="modGraphic">
          <ac:chgData name="Amye Ferguson" userId="S::amferguson@aberdeencity.gov.uk::576ebc92-a336-489b-ad72-2f45add0baf9" providerId="AD" clId="Web-{01583BE3-ECCA-562D-78D9-9594EF27E515}" dt="2019-12-03T16:19:30.153" v="209" actId="20577"/>
          <ac:graphicFrameMkLst>
            <pc:docMk/>
            <pc:sldMk cId="1523815843" sldId="262"/>
            <ac:graphicFrameMk id="5" creationId="{091D4FAF-142A-4F3C-88DA-1224CD1E21DC}"/>
          </ac:graphicFrameMkLst>
        </pc:graphicFrameChg>
      </pc:sldChg>
      <pc:sldChg chg="modSp">
        <pc:chgData name="Amye Ferguson" userId="S::amferguson@aberdeencity.gov.uk::576ebc92-a336-489b-ad72-2f45add0baf9" providerId="AD" clId="Web-{01583BE3-ECCA-562D-78D9-9594EF27E515}" dt="2019-12-03T16:21:30.075" v="387" actId="20577"/>
        <pc:sldMkLst>
          <pc:docMk/>
          <pc:sldMk cId="2754292952" sldId="264"/>
        </pc:sldMkLst>
        <pc:spChg chg="mod">
          <ac:chgData name="Amye Ferguson" userId="S::amferguson@aberdeencity.gov.uk::576ebc92-a336-489b-ad72-2f45add0baf9" providerId="AD" clId="Web-{01583BE3-ECCA-562D-78D9-9594EF27E515}" dt="2019-12-03T16:21:30.075" v="387" actId="20577"/>
          <ac:spMkLst>
            <pc:docMk/>
            <pc:sldMk cId="2754292952" sldId="264"/>
            <ac:spMk id="3" creationId="{215905E4-C7D2-41F3-8CCD-6EF556A57ABA}"/>
          </ac:spMkLst>
        </pc:spChg>
      </pc:sldChg>
      <pc:sldChg chg="modSp">
        <pc:chgData name="Amye Ferguson" userId="S::amferguson@aberdeencity.gov.uk::576ebc92-a336-489b-ad72-2f45add0baf9" providerId="AD" clId="Web-{01583BE3-ECCA-562D-78D9-9594EF27E515}" dt="2019-12-03T15:16:45.546" v="17" actId="20577"/>
        <pc:sldMkLst>
          <pc:docMk/>
          <pc:sldMk cId="2506659734" sldId="267"/>
        </pc:sldMkLst>
        <pc:graphicFrameChg chg="modGraphic">
          <ac:chgData name="Amye Ferguson" userId="S::amferguson@aberdeencity.gov.uk::576ebc92-a336-489b-ad72-2f45add0baf9" providerId="AD" clId="Web-{01583BE3-ECCA-562D-78D9-9594EF27E515}" dt="2019-12-03T15:16:45.546" v="17" actId="20577"/>
          <ac:graphicFrameMkLst>
            <pc:docMk/>
            <pc:sldMk cId="2506659734" sldId="267"/>
            <ac:graphicFrameMk id="9" creationId="{4D9A45A1-64FC-41C5-BA41-EB5F97EE85F8}"/>
          </ac:graphicFrameMkLst>
        </pc:graphicFrameChg>
      </pc:sldChg>
      <pc:sldChg chg="modSp">
        <pc:chgData name="Amye Ferguson" userId="S::amferguson@aberdeencity.gov.uk::576ebc92-a336-489b-ad72-2f45add0baf9" providerId="AD" clId="Web-{01583BE3-ECCA-562D-78D9-9594EF27E515}" dt="2019-12-03T16:18:12.450" v="173" actId="20577"/>
        <pc:sldMkLst>
          <pc:docMk/>
          <pc:sldMk cId="2186262361" sldId="269"/>
        </pc:sldMkLst>
        <pc:graphicFrameChg chg="modGraphic">
          <ac:chgData name="Amye Ferguson" userId="S::amferguson@aberdeencity.gov.uk::576ebc92-a336-489b-ad72-2f45add0baf9" providerId="AD" clId="Web-{01583BE3-ECCA-562D-78D9-9594EF27E515}" dt="2019-12-03T16:18:12.450" v="173" actId="20577"/>
          <ac:graphicFrameMkLst>
            <pc:docMk/>
            <pc:sldMk cId="2186262361" sldId="269"/>
            <ac:graphicFrameMk id="6" creationId="{A7A91C91-62F0-4D60-9C53-B845148A42F8}"/>
          </ac:graphicFrameMkLst>
        </pc:graphicFrameChg>
      </pc:sldChg>
    </pc:docChg>
  </pc:docChgLst>
  <pc:docChgLst>
    <pc:chgData name="Rachael Goodfellow" userId="eed95a31-a549-404c-b71c-d71edbca878e" providerId="ADAL" clId="{16ED5A67-6099-49B8-B301-99F580A6C022}"/>
    <pc:docChg chg="undo custSel mod addSld delSld modSld">
      <pc:chgData name="Rachael Goodfellow" userId="eed95a31-a549-404c-b71c-d71edbca878e" providerId="ADAL" clId="{16ED5A67-6099-49B8-B301-99F580A6C022}" dt="2019-12-04T11:20:25.594" v="4007"/>
      <pc:docMkLst>
        <pc:docMk/>
      </pc:docMkLst>
      <pc:sldChg chg="addSp modSp">
        <pc:chgData name="Rachael Goodfellow" userId="eed95a31-a549-404c-b71c-d71edbca878e" providerId="ADAL" clId="{16ED5A67-6099-49B8-B301-99F580A6C022}" dt="2019-12-03T16:58:17.282" v="3002" actId="1076"/>
        <pc:sldMkLst>
          <pc:docMk/>
          <pc:sldMk cId="3678669857" sldId="256"/>
        </pc:sldMkLst>
        <pc:spChg chg="mod">
          <ac:chgData name="Rachael Goodfellow" userId="eed95a31-a549-404c-b71c-d71edbca878e" providerId="ADAL" clId="{16ED5A67-6099-49B8-B301-99F580A6C022}" dt="2019-11-27T10:40:59.929" v="2132" actId="207"/>
          <ac:spMkLst>
            <pc:docMk/>
            <pc:sldMk cId="3678669857" sldId="256"/>
            <ac:spMk id="2" creationId="{D22876C2-C1BC-450F-86E6-FEA887BF6317}"/>
          </ac:spMkLst>
        </pc:spChg>
        <pc:spChg chg="mod">
          <ac:chgData name="Rachael Goodfellow" userId="eed95a31-a549-404c-b71c-d71edbca878e" providerId="ADAL" clId="{16ED5A67-6099-49B8-B301-99F580A6C022}" dt="2019-11-27T10:41:07.968" v="2133" actId="1076"/>
          <ac:spMkLst>
            <pc:docMk/>
            <pc:sldMk cId="3678669857" sldId="256"/>
            <ac:spMk id="3" creationId="{A723A22C-D037-47FD-8915-E8C168C8B859}"/>
          </ac:spMkLst>
        </pc:spChg>
        <pc:picChg chg="add mod">
          <ac:chgData name="Rachael Goodfellow" userId="eed95a31-a549-404c-b71c-d71edbca878e" providerId="ADAL" clId="{16ED5A67-6099-49B8-B301-99F580A6C022}" dt="2019-11-27T11:35:45.845" v="2733" actId="1076"/>
          <ac:picMkLst>
            <pc:docMk/>
            <pc:sldMk cId="3678669857" sldId="256"/>
            <ac:picMk id="4" creationId="{3915A1AA-8FE0-45A1-B2A2-373E55596419}"/>
          </ac:picMkLst>
        </pc:picChg>
        <pc:picChg chg="mod">
          <ac:chgData name="Rachael Goodfellow" userId="eed95a31-a549-404c-b71c-d71edbca878e" providerId="ADAL" clId="{16ED5A67-6099-49B8-B301-99F580A6C022}" dt="2019-12-03T16:58:17.282" v="3002" actId="1076"/>
          <ac:picMkLst>
            <pc:docMk/>
            <pc:sldMk cId="3678669857" sldId="256"/>
            <ac:picMk id="8" creationId="{7AD71028-EFEB-42DA-891A-27BEFB22FE69}"/>
          </ac:picMkLst>
        </pc:picChg>
        <pc:picChg chg="mod">
          <ac:chgData name="Rachael Goodfellow" userId="eed95a31-a549-404c-b71c-d71edbca878e" providerId="ADAL" clId="{16ED5A67-6099-49B8-B301-99F580A6C022}" dt="2019-12-03T16:58:13.609" v="3001" actId="1076"/>
          <ac:picMkLst>
            <pc:docMk/>
            <pc:sldMk cId="3678669857" sldId="256"/>
            <ac:picMk id="10" creationId="{464E869B-402D-4D4E-9CC3-1FE8D1E78B9F}"/>
          </ac:picMkLst>
        </pc:picChg>
      </pc:sldChg>
      <pc:sldChg chg="addSp modSp">
        <pc:chgData name="Rachael Goodfellow" userId="eed95a31-a549-404c-b71c-d71edbca878e" providerId="ADAL" clId="{16ED5A67-6099-49B8-B301-99F580A6C022}" dt="2019-12-03T16:57:40.554" v="2995" actId="1076"/>
        <pc:sldMkLst>
          <pc:docMk/>
          <pc:sldMk cId="420924047" sldId="258"/>
        </pc:sldMkLst>
        <pc:spChg chg="mod">
          <ac:chgData name="Rachael Goodfellow" userId="eed95a31-a549-404c-b71c-d71edbca878e" providerId="ADAL" clId="{16ED5A67-6099-49B8-B301-99F580A6C022}" dt="2019-11-27T10:40:28.444" v="2126" actId="113"/>
          <ac:spMkLst>
            <pc:docMk/>
            <pc:sldMk cId="420924047" sldId="258"/>
            <ac:spMk id="2" creationId="{6D638E54-C755-4C9D-89A6-741FE391CBC7}"/>
          </ac:spMkLst>
        </pc:spChg>
        <pc:spChg chg="mod">
          <ac:chgData name="Rachael Goodfellow" userId="eed95a31-a549-404c-b71c-d71edbca878e" providerId="ADAL" clId="{16ED5A67-6099-49B8-B301-99F580A6C022}" dt="2019-11-26T15:59:59.464" v="553" actId="27636"/>
          <ac:spMkLst>
            <pc:docMk/>
            <pc:sldMk cId="420924047" sldId="258"/>
            <ac:spMk id="6" creationId="{13CF0458-3D4B-4AC6-AEEE-A4CB6004AD4B}"/>
          </ac:spMkLst>
        </pc:spChg>
        <pc:picChg chg="mod">
          <ac:chgData name="Rachael Goodfellow" userId="eed95a31-a549-404c-b71c-d71edbca878e" providerId="ADAL" clId="{16ED5A67-6099-49B8-B301-99F580A6C022}" dt="2019-12-03T16:57:21.833" v="2991" actId="1076"/>
          <ac:picMkLst>
            <pc:docMk/>
            <pc:sldMk cId="420924047" sldId="258"/>
            <ac:picMk id="3" creationId="{48FE47AB-331E-447C-9C45-7BCFEB761C39}"/>
          </ac:picMkLst>
        </pc:picChg>
        <pc:picChg chg="mod">
          <ac:chgData name="Rachael Goodfellow" userId="eed95a31-a549-404c-b71c-d71edbca878e" providerId="ADAL" clId="{16ED5A67-6099-49B8-B301-99F580A6C022}" dt="2019-12-03T16:57:30.219" v="2993" actId="1076"/>
          <ac:picMkLst>
            <pc:docMk/>
            <pc:sldMk cId="420924047" sldId="258"/>
            <ac:picMk id="7" creationId="{3BED99CA-7A24-49C3-B7F2-B10B705944C7}"/>
          </ac:picMkLst>
        </pc:picChg>
        <pc:picChg chg="mod">
          <ac:chgData name="Rachael Goodfellow" userId="eed95a31-a549-404c-b71c-d71edbca878e" providerId="ADAL" clId="{16ED5A67-6099-49B8-B301-99F580A6C022}" dt="2019-12-03T16:57:13.690" v="2990" actId="1076"/>
          <ac:picMkLst>
            <pc:docMk/>
            <pc:sldMk cId="420924047" sldId="258"/>
            <ac:picMk id="8" creationId="{E842249E-488C-4C66-AE34-70ECF3BD8BE5}"/>
          </ac:picMkLst>
        </pc:picChg>
        <pc:picChg chg="mod">
          <ac:chgData name="Rachael Goodfellow" userId="eed95a31-a549-404c-b71c-d71edbca878e" providerId="ADAL" clId="{16ED5A67-6099-49B8-B301-99F580A6C022}" dt="2019-12-03T16:57:33.137" v="2994" actId="1076"/>
          <ac:picMkLst>
            <pc:docMk/>
            <pc:sldMk cId="420924047" sldId="258"/>
            <ac:picMk id="9" creationId="{E7282D2E-65CA-4A5A-9DDB-EAC3D77A6E1B}"/>
          </ac:picMkLst>
        </pc:picChg>
        <pc:picChg chg="mod">
          <ac:chgData name="Rachael Goodfellow" userId="eed95a31-a549-404c-b71c-d71edbca878e" providerId="ADAL" clId="{16ED5A67-6099-49B8-B301-99F580A6C022}" dt="2019-12-03T16:57:40.554" v="2995" actId="1076"/>
          <ac:picMkLst>
            <pc:docMk/>
            <pc:sldMk cId="420924047" sldId="258"/>
            <ac:picMk id="10" creationId="{1CA2AAE7-A72B-4230-93BF-07D503D39FF3}"/>
          </ac:picMkLst>
        </pc:picChg>
        <pc:picChg chg="add mod">
          <ac:chgData name="Rachael Goodfellow" userId="eed95a31-a549-404c-b71c-d71edbca878e" providerId="ADAL" clId="{16ED5A67-6099-49B8-B301-99F580A6C022}" dt="2019-12-03T16:57:07.227" v="2989" actId="1076"/>
          <ac:picMkLst>
            <pc:docMk/>
            <pc:sldMk cId="420924047" sldId="258"/>
            <ac:picMk id="12" creationId="{504CD462-4B82-4F01-9623-B74FDB2D4499}"/>
          </ac:picMkLst>
        </pc:picChg>
      </pc:sldChg>
      <pc:sldChg chg="addSp delSp modSp">
        <pc:chgData name="Rachael Goodfellow" userId="eed95a31-a549-404c-b71c-d71edbca878e" providerId="ADAL" clId="{16ED5A67-6099-49B8-B301-99F580A6C022}" dt="2019-12-03T17:02:05.094" v="3006"/>
        <pc:sldMkLst>
          <pc:docMk/>
          <pc:sldMk cId="1291671432" sldId="259"/>
        </pc:sldMkLst>
        <pc:spChg chg="mod">
          <ac:chgData name="Rachael Goodfellow" userId="eed95a31-a549-404c-b71c-d71edbca878e" providerId="ADAL" clId="{16ED5A67-6099-49B8-B301-99F580A6C022}" dt="2019-11-27T10:40:41.644" v="2129" actId="113"/>
          <ac:spMkLst>
            <pc:docMk/>
            <pc:sldMk cId="1291671432" sldId="259"/>
            <ac:spMk id="2" creationId="{5846B348-A2CC-4D12-ADC3-BA66C5E05BCA}"/>
          </ac:spMkLst>
        </pc:spChg>
        <pc:picChg chg="del mod">
          <ac:chgData name="Rachael Goodfellow" userId="eed95a31-a549-404c-b71c-d71edbca878e" providerId="ADAL" clId="{16ED5A67-6099-49B8-B301-99F580A6C022}" dt="2019-12-03T17:01:58.423" v="3004" actId="478"/>
          <ac:picMkLst>
            <pc:docMk/>
            <pc:sldMk cId="1291671432" sldId="259"/>
            <ac:picMk id="3" creationId="{D93BD025-1A0C-4A71-9917-CF4B014D2913}"/>
          </ac:picMkLst>
        </pc:picChg>
        <pc:picChg chg="del mod">
          <ac:chgData name="Rachael Goodfellow" userId="eed95a31-a549-404c-b71c-d71edbca878e" providerId="ADAL" clId="{16ED5A67-6099-49B8-B301-99F580A6C022}" dt="2019-12-03T17:02:02.001" v="3005" actId="478"/>
          <ac:picMkLst>
            <pc:docMk/>
            <pc:sldMk cId="1291671432" sldId="259"/>
            <ac:picMk id="4" creationId="{11CC3F89-9C00-4087-89A8-A3BFC3459052}"/>
          </ac:picMkLst>
        </pc:picChg>
        <pc:picChg chg="del mod">
          <ac:chgData name="Rachael Goodfellow" userId="eed95a31-a549-404c-b71c-d71edbca878e" providerId="ADAL" clId="{16ED5A67-6099-49B8-B301-99F580A6C022}" dt="2019-12-03T17:01:55.302" v="3003" actId="478"/>
          <ac:picMkLst>
            <pc:docMk/>
            <pc:sldMk cId="1291671432" sldId="259"/>
            <ac:picMk id="5" creationId="{393E1B15-2C4C-45B1-B0FC-40880D3DBD0E}"/>
          </ac:picMkLst>
        </pc:picChg>
        <pc:picChg chg="add">
          <ac:chgData name="Rachael Goodfellow" userId="eed95a31-a549-404c-b71c-d71edbca878e" providerId="ADAL" clId="{16ED5A67-6099-49B8-B301-99F580A6C022}" dt="2019-12-03T17:02:05.094" v="3006"/>
          <ac:picMkLst>
            <pc:docMk/>
            <pc:sldMk cId="1291671432" sldId="259"/>
            <ac:picMk id="21" creationId="{5E039165-FBB6-44C5-9055-A9185BA7231E}"/>
          </ac:picMkLst>
        </pc:picChg>
        <pc:picChg chg="add">
          <ac:chgData name="Rachael Goodfellow" userId="eed95a31-a549-404c-b71c-d71edbca878e" providerId="ADAL" clId="{16ED5A67-6099-49B8-B301-99F580A6C022}" dt="2019-12-03T17:02:05.094" v="3006"/>
          <ac:picMkLst>
            <pc:docMk/>
            <pc:sldMk cId="1291671432" sldId="259"/>
            <ac:picMk id="23" creationId="{58B42EB2-F58C-4658-8272-A4977117BE95}"/>
          </ac:picMkLst>
        </pc:picChg>
        <pc:picChg chg="add">
          <ac:chgData name="Rachael Goodfellow" userId="eed95a31-a549-404c-b71c-d71edbca878e" providerId="ADAL" clId="{16ED5A67-6099-49B8-B301-99F580A6C022}" dt="2019-12-03T17:02:05.094" v="3006"/>
          <ac:picMkLst>
            <pc:docMk/>
            <pc:sldMk cId="1291671432" sldId="259"/>
            <ac:picMk id="25" creationId="{F10D430C-4017-44B4-8EB1-59CB1F9C9D3A}"/>
          </ac:picMkLst>
        </pc:picChg>
      </pc:sldChg>
      <pc:sldChg chg="modSp">
        <pc:chgData name="Rachael Goodfellow" userId="eed95a31-a549-404c-b71c-d71edbca878e" providerId="ADAL" clId="{16ED5A67-6099-49B8-B301-99F580A6C022}" dt="2019-12-03T16:58:04.009" v="3000" actId="1076"/>
        <pc:sldMkLst>
          <pc:docMk/>
          <pc:sldMk cId="3621650872" sldId="260"/>
        </pc:sldMkLst>
        <pc:spChg chg="mod">
          <ac:chgData name="Rachael Goodfellow" userId="eed95a31-a549-404c-b71c-d71edbca878e" providerId="ADAL" clId="{16ED5A67-6099-49B8-B301-99F580A6C022}" dt="2019-11-27T10:40:48.611" v="2130" actId="113"/>
          <ac:spMkLst>
            <pc:docMk/>
            <pc:sldMk cId="3621650872" sldId="260"/>
            <ac:spMk id="2" creationId="{5846B348-A2CC-4D12-ADC3-BA66C5E05BCA}"/>
          </ac:spMkLst>
        </pc:spChg>
        <pc:picChg chg="mod">
          <ac:chgData name="Rachael Goodfellow" userId="eed95a31-a549-404c-b71c-d71edbca878e" providerId="ADAL" clId="{16ED5A67-6099-49B8-B301-99F580A6C022}" dt="2019-12-03T16:57:55.730" v="2999" actId="1076"/>
          <ac:picMkLst>
            <pc:docMk/>
            <pc:sldMk cId="3621650872" sldId="260"/>
            <ac:picMk id="6" creationId="{6004BD54-E60E-4E8B-9502-D80CDE9DAB35}"/>
          </ac:picMkLst>
        </pc:picChg>
        <pc:picChg chg="mod">
          <ac:chgData name="Rachael Goodfellow" userId="eed95a31-a549-404c-b71c-d71edbca878e" providerId="ADAL" clId="{16ED5A67-6099-49B8-B301-99F580A6C022}" dt="2019-12-03T16:58:04.009" v="3000" actId="1076"/>
          <ac:picMkLst>
            <pc:docMk/>
            <pc:sldMk cId="3621650872" sldId="260"/>
            <ac:picMk id="7" creationId="{642C7E64-385C-490D-9D30-A1E685360C6B}"/>
          </ac:picMkLst>
        </pc:picChg>
      </pc:sldChg>
      <pc:sldChg chg="modSp del">
        <pc:chgData name="Rachael Goodfellow" userId="eed95a31-a549-404c-b71c-d71edbca878e" providerId="ADAL" clId="{16ED5A67-6099-49B8-B301-99F580A6C022}" dt="2019-11-27T09:33:55.400" v="1583" actId="2696"/>
        <pc:sldMkLst>
          <pc:docMk/>
          <pc:sldMk cId="2005993962" sldId="261"/>
        </pc:sldMkLst>
        <pc:spChg chg="mod">
          <ac:chgData name="Rachael Goodfellow" userId="eed95a31-a549-404c-b71c-d71edbca878e" providerId="ADAL" clId="{16ED5A67-6099-49B8-B301-99F580A6C022}" dt="2019-11-27T09:30:56.651" v="1558" actId="5793"/>
          <ac:spMkLst>
            <pc:docMk/>
            <pc:sldMk cId="2005993962" sldId="261"/>
            <ac:spMk id="3" creationId="{4460660A-B04D-43F3-B5D6-B245CF174B82}"/>
          </ac:spMkLst>
        </pc:spChg>
      </pc:sldChg>
      <pc:sldChg chg="addSp delSp modSp mod setBg">
        <pc:chgData name="Rachael Goodfellow" userId="eed95a31-a549-404c-b71c-d71edbca878e" providerId="ADAL" clId="{16ED5A67-6099-49B8-B301-99F580A6C022}" dt="2019-11-27T09:46:39.431" v="1617" actId="1076"/>
        <pc:sldMkLst>
          <pc:docMk/>
          <pc:sldMk cId="1523815843" sldId="262"/>
        </pc:sldMkLst>
        <pc:spChg chg="mod">
          <ac:chgData name="Rachael Goodfellow" userId="eed95a31-a549-404c-b71c-d71edbca878e" providerId="ADAL" clId="{16ED5A67-6099-49B8-B301-99F580A6C022}" dt="2019-11-27T09:43:49.583" v="1596" actId="1076"/>
          <ac:spMkLst>
            <pc:docMk/>
            <pc:sldMk cId="1523815843" sldId="262"/>
            <ac:spMk id="2" creationId="{F2008316-AEBD-4482-9805-65A1307F7AAF}"/>
          </ac:spMkLst>
        </pc:spChg>
        <pc:spChg chg="del mod">
          <ac:chgData name="Rachael Goodfellow" userId="eed95a31-a549-404c-b71c-d71edbca878e" providerId="ADAL" clId="{16ED5A67-6099-49B8-B301-99F580A6C022}" dt="2019-11-27T09:18:02.125" v="1020" actId="26606"/>
          <ac:spMkLst>
            <pc:docMk/>
            <pc:sldMk cId="1523815843" sldId="262"/>
            <ac:spMk id="3" creationId="{686049E6-ABB1-4454-A9AC-F70A51469C8C}"/>
          </ac:spMkLst>
        </pc:spChg>
        <pc:spChg chg="add del">
          <ac:chgData name="Rachael Goodfellow" userId="eed95a31-a549-404c-b71c-d71edbca878e" providerId="ADAL" clId="{16ED5A67-6099-49B8-B301-99F580A6C022}" dt="2019-11-27T09:31:23.067" v="1561" actId="26606"/>
          <ac:spMkLst>
            <pc:docMk/>
            <pc:sldMk cId="1523815843" sldId="262"/>
            <ac:spMk id="10" creationId="{45B71F80-1F92-4074-84D9-16A062B215B3}"/>
          </ac:spMkLst>
        </pc:spChg>
        <pc:spChg chg="add del">
          <ac:chgData name="Rachael Goodfellow" userId="eed95a31-a549-404c-b71c-d71edbca878e" providerId="ADAL" clId="{16ED5A67-6099-49B8-B301-99F580A6C022}" dt="2019-11-27T09:31:23.067" v="1561" actId="26606"/>
          <ac:spMkLst>
            <pc:docMk/>
            <pc:sldMk cId="1523815843" sldId="262"/>
            <ac:spMk id="12" creationId="{7209C9DA-6E0D-46D9-8275-C52222D8CCAC}"/>
          </ac:spMkLst>
        </pc:spChg>
        <pc:spChg chg="add del">
          <ac:chgData name="Rachael Goodfellow" userId="eed95a31-a549-404c-b71c-d71edbca878e" providerId="ADAL" clId="{16ED5A67-6099-49B8-B301-99F580A6C022}" dt="2019-11-27T09:31:23.067" v="1561" actId="26606"/>
          <ac:spMkLst>
            <pc:docMk/>
            <pc:sldMk cId="1523815843" sldId="262"/>
            <ac:spMk id="14" creationId="{3EB57A4D-E0D0-46DA-B339-F24CA46FA70B}"/>
          </ac:spMkLst>
        </pc:spChg>
        <pc:spChg chg="add del">
          <ac:chgData name="Rachael Goodfellow" userId="eed95a31-a549-404c-b71c-d71edbca878e" providerId="ADAL" clId="{16ED5A67-6099-49B8-B301-99F580A6C022}" dt="2019-11-27T09:31:23.001" v="1560" actId="26606"/>
          <ac:spMkLst>
            <pc:docMk/>
            <pc:sldMk cId="1523815843" sldId="262"/>
            <ac:spMk id="19" creationId="{45B71F80-1F92-4074-84D9-16A062B215B3}"/>
          </ac:spMkLst>
        </pc:spChg>
        <pc:spChg chg="add del">
          <ac:chgData name="Rachael Goodfellow" userId="eed95a31-a549-404c-b71c-d71edbca878e" providerId="ADAL" clId="{16ED5A67-6099-49B8-B301-99F580A6C022}" dt="2019-11-27T09:31:23.001" v="1560" actId="26606"/>
          <ac:spMkLst>
            <pc:docMk/>
            <pc:sldMk cId="1523815843" sldId="262"/>
            <ac:spMk id="21" creationId="{7209C9DA-6E0D-46D9-8275-C52222D8CCAC}"/>
          </ac:spMkLst>
        </pc:spChg>
        <pc:spChg chg="add del">
          <ac:chgData name="Rachael Goodfellow" userId="eed95a31-a549-404c-b71c-d71edbca878e" providerId="ADAL" clId="{16ED5A67-6099-49B8-B301-99F580A6C022}" dt="2019-11-27T09:31:23.001" v="1560" actId="26606"/>
          <ac:spMkLst>
            <pc:docMk/>
            <pc:sldMk cId="1523815843" sldId="262"/>
            <ac:spMk id="23" creationId="{3EB57A4D-E0D0-46DA-B339-F24CA46FA70B}"/>
          </ac:spMkLst>
        </pc:spChg>
        <pc:spChg chg="add">
          <ac:chgData name="Rachael Goodfellow" userId="eed95a31-a549-404c-b71c-d71edbca878e" providerId="ADAL" clId="{16ED5A67-6099-49B8-B301-99F580A6C022}" dt="2019-11-27T09:31:23.067" v="1561" actId="26606"/>
          <ac:spMkLst>
            <pc:docMk/>
            <pc:sldMk cId="1523815843" sldId="262"/>
            <ac:spMk id="31" creationId="{CB5AA8A5-25CC-4295-892F-367FCDAF2BF6}"/>
          </ac:spMkLst>
        </pc:spChg>
        <pc:spChg chg="add">
          <ac:chgData name="Rachael Goodfellow" userId="eed95a31-a549-404c-b71c-d71edbca878e" providerId="ADAL" clId="{16ED5A67-6099-49B8-B301-99F580A6C022}" dt="2019-11-27T09:31:23.067" v="1561" actId="26606"/>
          <ac:spMkLst>
            <pc:docMk/>
            <pc:sldMk cId="1523815843" sldId="262"/>
            <ac:spMk id="32" creationId="{24C6BC13-FB1E-48CC-B421-3D06039728B4}"/>
          </ac:spMkLst>
        </pc:spChg>
        <pc:grpChg chg="add">
          <ac:chgData name="Rachael Goodfellow" userId="eed95a31-a549-404c-b71c-d71edbca878e" providerId="ADAL" clId="{16ED5A67-6099-49B8-B301-99F580A6C022}" dt="2019-11-27T09:31:23.067" v="1561" actId="26606"/>
          <ac:grpSpMkLst>
            <pc:docMk/>
            <pc:sldMk cId="1523815843" sldId="262"/>
            <ac:grpSpMk id="33" creationId="{09DD65AA-8280-4962-92F3-DF1CB53349DB}"/>
          </ac:grpSpMkLst>
        </pc:grpChg>
        <pc:graphicFrameChg chg="add mod modGraphic">
          <ac:chgData name="Rachael Goodfellow" userId="eed95a31-a549-404c-b71c-d71edbca878e" providerId="ADAL" clId="{16ED5A67-6099-49B8-B301-99F580A6C022}" dt="2019-11-27T09:46:07.179" v="1607"/>
          <ac:graphicFrameMkLst>
            <pc:docMk/>
            <pc:sldMk cId="1523815843" sldId="262"/>
            <ac:graphicFrameMk id="5" creationId="{091D4FAF-142A-4F3C-88DA-1224CD1E21DC}"/>
          </ac:graphicFrameMkLst>
        </pc:graphicFrameChg>
        <pc:picChg chg="add mod">
          <ac:chgData name="Rachael Goodfellow" userId="eed95a31-a549-404c-b71c-d71edbca878e" providerId="ADAL" clId="{16ED5A67-6099-49B8-B301-99F580A6C022}" dt="2019-11-27T09:46:39.431" v="1617" actId="1076"/>
          <ac:picMkLst>
            <pc:docMk/>
            <pc:sldMk cId="1523815843" sldId="262"/>
            <ac:picMk id="4" creationId="{18B24A6E-2300-42D3-9EA7-7987770339B0}"/>
          </ac:picMkLst>
        </pc:picChg>
        <pc:picChg chg="add mod">
          <ac:chgData name="Rachael Goodfellow" userId="eed95a31-a549-404c-b71c-d71edbca878e" providerId="ADAL" clId="{16ED5A67-6099-49B8-B301-99F580A6C022}" dt="2019-11-27T09:46:37.254" v="1616" actId="14100"/>
          <ac:picMkLst>
            <pc:docMk/>
            <pc:sldMk cId="1523815843" sldId="262"/>
            <ac:picMk id="6" creationId="{C5F96B45-706A-470D-A58F-16B3564AA69B}"/>
          </ac:picMkLst>
        </pc:picChg>
      </pc:sldChg>
      <pc:sldChg chg="addSp delSp modSp mod setBg">
        <pc:chgData name="Rachael Goodfellow" userId="eed95a31-a549-404c-b71c-d71edbca878e" providerId="ADAL" clId="{16ED5A67-6099-49B8-B301-99F580A6C022}" dt="2019-11-27T11:37:20.018" v="2749" actId="14100"/>
        <pc:sldMkLst>
          <pc:docMk/>
          <pc:sldMk cId="2487904841" sldId="263"/>
        </pc:sldMkLst>
        <pc:spChg chg="mod ord">
          <ac:chgData name="Rachael Goodfellow" userId="eed95a31-a549-404c-b71c-d71edbca878e" providerId="ADAL" clId="{16ED5A67-6099-49B8-B301-99F580A6C022}" dt="2019-11-27T10:39:55.022" v="2119" actId="27636"/>
          <ac:spMkLst>
            <pc:docMk/>
            <pc:sldMk cId="2487904841" sldId="263"/>
            <ac:spMk id="2" creationId="{8B70292D-9DAA-480A-9A15-8C86EF31C69B}"/>
          </ac:spMkLst>
        </pc:spChg>
        <pc:spChg chg="add del mod">
          <ac:chgData name="Rachael Goodfellow" userId="eed95a31-a549-404c-b71c-d71edbca878e" providerId="ADAL" clId="{16ED5A67-6099-49B8-B301-99F580A6C022}" dt="2019-11-26T15:46:05.391" v="12"/>
          <ac:spMkLst>
            <pc:docMk/>
            <pc:sldMk cId="2487904841" sldId="263"/>
            <ac:spMk id="6" creationId="{A0C37F9F-9CC5-4CBE-A249-16778C16677D}"/>
          </ac:spMkLst>
        </pc:spChg>
        <pc:spChg chg="add mod">
          <ac:chgData name="Rachael Goodfellow" userId="eed95a31-a549-404c-b71c-d71edbca878e" providerId="ADAL" clId="{16ED5A67-6099-49B8-B301-99F580A6C022}" dt="2019-11-27T10:13:35.385" v="1749" actId="20577"/>
          <ac:spMkLst>
            <pc:docMk/>
            <pc:sldMk cId="2487904841" sldId="263"/>
            <ac:spMk id="8" creationId="{FFFC190C-A776-48FF-B165-5675B08292B3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11" creationId="{A65AC7D1-EAA9-48F5-B509-60A7F50BF703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13" creationId="{D6320AF9-619A-4175-865B-5663E1AEF4C5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19" creationId="{7E018740-5C2B-4A41-AC1A-7E68D1EC1954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21" creationId="{166F75A4-C475-4941-8EE2-B80A06A2C1BB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23" creationId="{A032553A-72E8-4B0D-8405-FF9771C9AF05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25" creationId="{765800AC-C3B9-498E-87BC-29FAE4C76B21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27" creationId="{1F9D6ACB-2FF4-49F9-978A-E0D5327FC635}"/>
          </ac:spMkLst>
        </pc:spChg>
        <pc:spChg chg="add del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29" creationId="{A5EC319D-0FEA-4B95-A3EA-01E35672C95B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38" creationId="{3F088236-D655-4F88-B238-E16762358025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40" creationId="{3DAC0C92-199E-475C-9390-119A9B027276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42" creationId="{C4CFB339-0ED8-4FE2-9EF1-6D1375B8499B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44" creationId="{31896C80-2069-4431-9C19-83B913734490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46" creationId="{BF120A21-0841-4823-B0C4-28AEBCEF9B78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48" creationId="{DBB05BAE-BBD3-4289-899F-A6851503C6B0}"/>
          </ac:spMkLst>
        </pc:spChg>
        <pc:spChg chg="add">
          <ac:chgData name="Rachael Goodfellow" userId="eed95a31-a549-404c-b71c-d71edbca878e" providerId="ADAL" clId="{16ED5A67-6099-49B8-B301-99F580A6C022}" dt="2019-11-26T15:47:40.211" v="129" actId="26606"/>
          <ac:spMkLst>
            <pc:docMk/>
            <pc:sldMk cId="2487904841" sldId="263"/>
            <ac:spMk id="50" creationId="{9874D11C-36F5-4BBE-A490-019A54E953B0}"/>
          </ac:spMkLst>
        </pc:spChg>
        <pc:picChg chg="mod">
          <ac:chgData name="Rachael Goodfellow" userId="eed95a31-a549-404c-b71c-d71edbca878e" providerId="ADAL" clId="{16ED5A67-6099-49B8-B301-99F580A6C022}" dt="2019-11-26T15:47:40.211" v="129" actId="26606"/>
          <ac:picMkLst>
            <pc:docMk/>
            <pc:sldMk cId="2487904841" sldId="263"/>
            <ac:picMk id="4" creationId="{DD638DF8-1FDE-44BA-8B52-952111EA85EC}"/>
          </ac:picMkLst>
        </pc:picChg>
        <pc:picChg chg="add del mod">
          <ac:chgData name="Rachael Goodfellow" userId="eed95a31-a549-404c-b71c-d71edbca878e" providerId="ADAL" clId="{16ED5A67-6099-49B8-B301-99F580A6C022}" dt="2019-11-26T15:44:44.558" v="8" actId="478"/>
          <ac:picMkLst>
            <pc:docMk/>
            <pc:sldMk cId="2487904841" sldId="263"/>
            <ac:picMk id="5" creationId="{835E9255-AD46-4227-8361-9424D7C5C8D0}"/>
          </ac:picMkLst>
        </pc:picChg>
        <pc:picChg chg="add mod">
          <ac:chgData name="Rachael Goodfellow" userId="eed95a31-a549-404c-b71c-d71edbca878e" providerId="ADAL" clId="{16ED5A67-6099-49B8-B301-99F580A6C022}" dt="2019-11-27T11:37:20.018" v="2749" actId="14100"/>
          <ac:picMkLst>
            <pc:docMk/>
            <pc:sldMk cId="2487904841" sldId="263"/>
            <ac:picMk id="9" creationId="{75B92F3B-2AC6-4711-A4EB-0B50AC8AF945}"/>
          </ac:picMkLst>
        </pc:picChg>
        <pc:picChg chg="add del">
          <ac:chgData name="Rachael Goodfellow" userId="eed95a31-a549-404c-b71c-d71edbca878e" providerId="ADAL" clId="{16ED5A67-6099-49B8-B301-99F580A6C022}" dt="2019-11-26T15:42:56.115" v="1" actId="478"/>
          <ac:picMkLst>
            <pc:docMk/>
            <pc:sldMk cId="2487904841" sldId="263"/>
            <ac:picMk id="2050" creationId="{898DB6D3-1818-4CB4-923A-D8E4C834E8D4}"/>
          </ac:picMkLst>
        </pc:picChg>
        <pc:cxnChg chg="add del">
          <ac:chgData name="Rachael Goodfellow" userId="eed95a31-a549-404c-b71c-d71edbca878e" providerId="ADAL" clId="{16ED5A67-6099-49B8-B301-99F580A6C022}" dt="2019-11-26T15:47:40.211" v="129" actId="26606"/>
          <ac:cxnSpMkLst>
            <pc:docMk/>
            <pc:sldMk cId="2487904841" sldId="263"/>
            <ac:cxnSpMk id="15" creationId="{063B6EC6-D752-4EE7-908B-F8F19E8C7FEA}"/>
          </ac:cxnSpMkLst>
        </pc:cxnChg>
        <pc:cxnChg chg="add del">
          <ac:chgData name="Rachael Goodfellow" userId="eed95a31-a549-404c-b71c-d71edbca878e" providerId="ADAL" clId="{16ED5A67-6099-49B8-B301-99F580A6C022}" dt="2019-11-26T15:47:40.211" v="129" actId="26606"/>
          <ac:cxnSpMkLst>
            <pc:docMk/>
            <pc:sldMk cId="2487904841" sldId="263"/>
            <ac:cxnSpMk id="17" creationId="{EFECD4E8-AD3E-4228-82A2-9461958EA94D}"/>
          </ac:cxnSpMkLst>
        </pc:cxnChg>
        <pc:cxnChg chg="add">
          <ac:chgData name="Rachael Goodfellow" userId="eed95a31-a549-404c-b71c-d71edbca878e" providerId="ADAL" clId="{16ED5A67-6099-49B8-B301-99F580A6C022}" dt="2019-11-26T15:47:40.211" v="129" actId="26606"/>
          <ac:cxnSpMkLst>
            <pc:docMk/>
            <pc:sldMk cId="2487904841" sldId="263"/>
            <ac:cxnSpMk id="34" creationId="{64FA5DFF-7FE6-4855-84E6-DFA78EE978BD}"/>
          </ac:cxnSpMkLst>
        </pc:cxnChg>
        <pc:cxnChg chg="add">
          <ac:chgData name="Rachael Goodfellow" userId="eed95a31-a549-404c-b71c-d71edbca878e" providerId="ADAL" clId="{16ED5A67-6099-49B8-B301-99F580A6C022}" dt="2019-11-26T15:47:40.211" v="129" actId="26606"/>
          <ac:cxnSpMkLst>
            <pc:docMk/>
            <pc:sldMk cId="2487904841" sldId="263"/>
            <ac:cxnSpMk id="36" creationId="{2AFD8CBA-54A3-4363-991B-B9C631BBFA74}"/>
          </ac:cxnSpMkLst>
        </pc:cxnChg>
      </pc:sldChg>
      <pc:sldChg chg="addSp delSp modSp mod setBg">
        <pc:chgData name="Rachael Goodfellow" userId="eed95a31-a549-404c-b71c-d71edbca878e" providerId="ADAL" clId="{16ED5A67-6099-49B8-B301-99F580A6C022}" dt="2019-12-03T16:54:41.637" v="2968" actId="478"/>
        <pc:sldMkLst>
          <pc:docMk/>
          <pc:sldMk cId="2754292952" sldId="264"/>
        </pc:sldMkLst>
        <pc:spChg chg="mod ord">
          <ac:chgData name="Rachael Goodfellow" userId="eed95a31-a549-404c-b71c-d71edbca878e" providerId="ADAL" clId="{16ED5A67-6099-49B8-B301-99F580A6C022}" dt="2019-11-27T10:40:01.668" v="2120" actId="113"/>
          <ac:spMkLst>
            <pc:docMk/>
            <pc:sldMk cId="2754292952" sldId="264"/>
            <ac:spMk id="2" creationId="{8B70292D-9DAA-480A-9A15-8C86EF31C69B}"/>
          </ac:spMkLst>
        </pc:spChg>
        <pc:spChg chg="mod ord">
          <ac:chgData name="Rachael Goodfellow" userId="eed95a31-a549-404c-b71c-d71edbca878e" providerId="ADAL" clId="{16ED5A67-6099-49B8-B301-99F580A6C022}" dt="2019-11-27T08:43:01.739" v="954" actId="20577"/>
          <ac:spMkLst>
            <pc:docMk/>
            <pc:sldMk cId="2754292952" sldId="264"/>
            <ac:spMk id="3" creationId="{215905E4-C7D2-41F3-8CCD-6EF556A57ABA}"/>
          </ac:spMkLst>
        </pc:spChg>
        <pc:spChg chg="add del">
          <ac:chgData name="Rachael Goodfellow" userId="eed95a31-a549-404c-b71c-d71edbca878e" providerId="ADAL" clId="{16ED5A67-6099-49B8-B301-99F580A6C022}" dt="2019-11-26T16:12:17.709" v="833" actId="26606"/>
          <ac:spMkLst>
            <pc:docMk/>
            <pc:sldMk cId="2754292952" sldId="264"/>
            <ac:spMk id="7" creationId="{47F84956-48F4-4B90-ACFA-EB0EAC3903BD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9" creationId="{A65AC7D1-EAA9-48F5-B509-60A7F50BF703}"/>
          </ac:spMkLst>
        </pc:spChg>
        <pc:spChg chg="add del">
          <ac:chgData name="Rachael Goodfellow" userId="eed95a31-a549-404c-b71c-d71edbca878e" providerId="ADAL" clId="{16ED5A67-6099-49B8-B301-99F580A6C022}" dt="2019-11-26T16:04:00.812" v="564" actId="26606"/>
          <ac:spMkLst>
            <pc:docMk/>
            <pc:sldMk cId="2754292952" sldId="264"/>
            <ac:spMk id="10" creationId="{8B4C3E9C-D9F6-4DE9-A1CE-0FD8AD783507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11" creationId="{D6320AF9-619A-4175-865B-5663E1AEF4C5}"/>
          </ac:spMkLst>
        </pc:spChg>
        <pc:spChg chg="add del">
          <ac:chgData name="Rachael Goodfellow" userId="eed95a31-a549-404c-b71c-d71edbca878e" providerId="ADAL" clId="{16ED5A67-6099-49B8-B301-99F580A6C022}" dt="2019-11-26T16:04:00.812" v="564" actId="26606"/>
          <ac:spMkLst>
            <pc:docMk/>
            <pc:sldMk cId="2754292952" sldId="264"/>
            <ac:spMk id="12" creationId="{7218418D-24E2-4892-810C-B0157DFDDB5A}"/>
          </ac:spMkLst>
        </pc:spChg>
        <pc:spChg chg="add del">
          <ac:chgData name="Rachael Goodfellow" userId="eed95a31-a549-404c-b71c-d71edbca878e" providerId="ADAL" clId="{16ED5A67-6099-49B8-B301-99F580A6C022}" dt="2019-11-26T16:12:16.285" v="831" actId="26606"/>
          <ac:spMkLst>
            <pc:docMk/>
            <pc:sldMk cId="2754292952" sldId="264"/>
            <ac:spMk id="13" creationId="{8B4C3E9C-D9F6-4DE9-A1CE-0FD8AD783507}"/>
          </ac:spMkLst>
        </pc:spChg>
        <pc:spChg chg="add del">
          <ac:chgData name="Rachael Goodfellow" userId="eed95a31-a549-404c-b71c-d71edbca878e" providerId="ADAL" clId="{16ED5A67-6099-49B8-B301-99F580A6C022}" dt="2019-11-26T16:12:16.285" v="831" actId="26606"/>
          <ac:spMkLst>
            <pc:docMk/>
            <pc:sldMk cId="2754292952" sldId="264"/>
            <ac:spMk id="15" creationId="{7218418D-24E2-4892-810C-B0157DFDDB5A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17" creationId="{7E018740-5C2B-4A41-AC1A-7E68D1EC1954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19" creationId="{166F75A4-C475-4941-8EE2-B80A06A2C1BB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21" creationId="{A032553A-72E8-4B0D-8405-FF9771C9AF05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23" creationId="{765800AC-C3B9-498E-87BC-29FAE4C76B21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25" creationId="{1F9D6ACB-2FF4-49F9-978A-E0D5327FC635}"/>
          </ac:spMkLst>
        </pc:spChg>
        <pc:spChg chg="add">
          <ac:chgData name="Rachael Goodfellow" userId="eed95a31-a549-404c-b71c-d71edbca878e" providerId="ADAL" clId="{16ED5A67-6099-49B8-B301-99F580A6C022}" dt="2019-11-26T16:12:49.259" v="836" actId="26606"/>
          <ac:spMkLst>
            <pc:docMk/>
            <pc:sldMk cId="2754292952" sldId="264"/>
            <ac:spMk id="27" creationId="{A5EC319D-0FEA-4B95-A3EA-01E35672C95B}"/>
          </ac:spMkLst>
        </pc:spChg>
        <pc:picChg chg="add mod ord">
          <ac:chgData name="Rachael Goodfellow" userId="eed95a31-a549-404c-b71c-d71edbca878e" providerId="ADAL" clId="{16ED5A67-6099-49B8-B301-99F580A6C022}" dt="2019-11-26T16:13:08.737" v="839" actId="1076"/>
          <ac:picMkLst>
            <pc:docMk/>
            <pc:sldMk cId="2754292952" sldId="264"/>
            <ac:picMk id="4" creationId="{3E3F8528-345D-4318-8B29-26C74010A04E}"/>
          </ac:picMkLst>
        </pc:picChg>
        <pc:picChg chg="add del mod ord">
          <ac:chgData name="Rachael Goodfellow" userId="eed95a31-a549-404c-b71c-d71edbca878e" providerId="ADAL" clId="{16ED5A67-6099-49B8-B301-99F580A6C022}" dt="2019-11-26T16:12:26.834" v="835" actId="478"/>
          <ac:picMkLst>
            <pc:docMk/>
            <pc:sldMk cId="2754292952" sldId="264"/>
            <ac:picMk id="5" creationId="{16C6E15B-4C7D-432B-8A8F-90FC731BFE51}"/>
          </ac:picMkLst>
        </pc:picChg>
        <pc:picChg chg="mod">
          <ac:chgData name="Rachael Goodfellow" userId="eed95a31-a549-404c-b71c-d71edbca878e" providerId="ADAL" clId="{16ED5A67-6099-49B8-B301-99F580A6C022}" dt="2019-12-03T16:54:26.134" v="2966" actId="1076"/>
          <ac:picMkLst>
            <pc:docMk/>
            <pc:sldMk cId="2754292952" sldId="264"/>
            <ac:picMk id="7" creationId="{3F846287-35B5-4C3F-A6B1-5264F524B4CC}"/>
          </ac:picMkLst>
        </pc:picChg>
        <pc:picChg chg="add mod">
          <ac:chgData name="Rachael Goodfellow" userId="eed95a31-a549-404c-b71c-d71edbca878e" providerId="ADAL" clId="{16ED5A67-6099-49B8-B301-99F580A6C022}" dt="2019-11-26T16:13:16.416" v="841" actId="1076"/>
          <ac:picMkLst>
            <pc:docMk/>
            <pc:sldMk cId="2754292952" sldId="264"/>
            <ac:picMk id="16" creationId="{8121A30F-B441-4386-8A36-65725B5C8A6A}"/>
          </ac:picMkLst>
        </pc:picChg>
        <pc:picChg chg="add del mod">
          <ac:chgData name="Rachael Goodfellow" userId="eed95a31-a549-404c-b71c-d71edbca878e" providerId="ADAL" clId="{16ED5A67-6099-49B8-B301-99F580A6C022}" dt="2019-12-03T16:54:41.637" v="2968" actId="478"/>
          <ac:picMkLst>
            <pc:docMk/>
            <pc:sldMk cId="2754292952" sldId="264"/>
            <ac:picMk id="22" creationId="{4A75A1AC-1CA1-4BC3-91B0-E2D5BE225857}"/>
          </ac:picMkLst>
        </pc:picChg>
        <pc:cxnChg chg="add">
          <ac:chgData name="Rachael Goodfellow" userId="eed95a31-a549-404c-b71c-d71edbca878e" providerId="ADAL" clId="{16ED5A67-6099-49B8-B301-99F580A6C022}" dt="2019-11-26T16:12:49.259" v="836" actId="26606"/>
          <ac:cxnSpMkLst>
            <pc:docMk/>
            <pc:sldMk cId="2754292952" sldId="264"/>
            <ac:cxnSpMk id="6" creationId="{063B6EC6-D752-4EE7-908B-F8F19E8C7FEA}"/>
          </ac:cxnSpMkLst>
        </pc:cxnChg>
        <pc:cxnChg chg="add del">
          <ac:chgData name="Rachael Goodfellow" userId="eed95a31-a549-404c-b71c-d71edbca878e" providerId="ADAL" clId="{16ED5A67-6099-49B8-B301-99F580A6C022}" dt="2019-11-26T16:12:17.709" v="833" actId="26606"/>
          <ac:cxnSpMkLst>
            <pc:docMk/>
            <pc:sldMk cId="2754292952" sldId="264"/>
            <ac:cxnSpMk id="8" creationId="{5A3C2A43-ABEE-4B08-B7AA-35E4BF5680C9}"/>
          </ac:cxnSpMkLst>
        </pc:cxnChg>
        <pc:cxnChg chg="add">
          <ac:chgData name="Rachael Goodfellow" userId="eed95a31-a549-404c-b71c-d71edbca878e" providerId="ADAL" clId="{16ED5A67-6099-49B8-B301-99F580A6C022}" dt="2019-11-26T16:12:49.259" v="836" actId="26606"/>
          <ac:cxnSpMkLst>
            <pc:docMk/>
            <pc:sldMk cId="2754292952" sldId="264"/>
            <ac:cxnSpMk id="14" creationId="{EFECD4E8-AD3E-4228-82A2-9461958EA94D}"/>
          </ac:cxnSpMkLst>
        </pc:cxnChg>
      </pc:sldChg>
      <pc:sldChg chg="addSp delSp modSp add mod setBg">
        <pc:chgData name="Rachael Goodfellow" userId="eed95a31-a549-404c-b71c-d71edbca878e" providerId="ADAL" clId="{16ED5A67-6099-49B8-B301-99F580A6C022}" dt="2019-12-03T17:02:49.679" v="3011" actId="1076"/>
        <pc:sldMkLst>
          <pc:docMk/>
          <pc:sldMk cId="3639742946" sldId="265"/>
        </pc:sldMkLst>
        <pc:spChg chg="mod ord">
          <ac:chgData name="Rachael Goodfellow" userId="eed95a31-a549-404c-b71c-d71edbca878e" providerId="ADAL" clId="{16ED5A67-6099-49B8-B301-99F580A6C022}" dt="2019-11-27T10:40:36.243" v="2128" actId="207"/>
          <ac:spMkLst>
            <pc:docMk/>
            <pc:sldMk cId="3639742946" sldId="265"/>
            <ac:spMk id="2" creationId="{CD28005F-7AD1-44A0-809C-B220DE0CBEE8}"/>
          </ac:spMkLst>
        </pc:spChg>
        <pc:spChg chg="del">
          <ac:chgData name="Rachael Goodfellow" userId="eed95a31-a549-404c-b71c-d71edbca878e" providerId="ADAL" clId="{16ED5A67-6099-49B8-B301-99F580A6C022}" dt="2019-11-26T16:45:00.843" v="855"/>
          <ac:spMkLst>
            <pc:docMk/>
            <pc:sldMk cId="3639742946" sldId="265"/>
            <ac:spMk id="3" creationId="{640BA8C5-C787-4D2F-BA0E-271C7BE09110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8" creationId="{445D1BC7-455F-4627-8F4F-2D4A8E35E323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11" creationId="{A65AC7D1-EAA9-48F5-B509-60A7F50BF703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13" creationId="{D6320AF9-619A-4175-865B-5663E1AEF4C5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19" creationId="{7E018740-5C2B-4A41-AC1A-7E68D1EC1954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21" creationId="{166F75A4-C475-4941-8EE2-B80A06A2C1BB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23" creationId="{A032553A-72E8-4B0D-8405-FF9771C9AF05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25" creationId="{765800AC-C3B9-498E-87BC-29FAE4C76B21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27" creationId="{1F9D6ACB-2FF4-49F9-978A-E0D5327FC635}"/>
          </ac:spMkLst>
        </pc:spChg>
        <pc:spChg chg="add del">
          <ac:chgData name="Rachael Goodfellow" userId="eed95a31-a549-404c-b71c-d71edbca878e" providerId="ADAL" clId="{16ED5A67-6099-49B8-B301-99F580A6C022}" dt="2019-11-26T16:46:57.693" v="884" actId="26606"/>
          <ac:spMkLst>
            <pc:docMk/>
            <pc:sldMk cId="3639742946" sldId="265"/>
            <ac:spMk id="29" creationId="{A5EC319D-0FEA-4B95-A3EA-01E35672C95B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48" creationId="{8423BA2F-390C-4792-B7C8-91477A351B96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55" creationId="{3F088236-D655-4F88-B238-E16762358025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57" creationId="{3DAC0C92-199E-475C-9390-119A9B027276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59" creationId="{C4CFB339-0ED8-4FE2-9EF1-6D1375B8499B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61" creationId="{31896C80-2069-4431-9C19-83B913734490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63" creationId="{BF120A21-0841-4823-B0C4-28AEBCEF9B78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65" creationId="{DBB05BAE-BBD3-4289-899F-A6851503C6B0}"/>
          </ac:spMkLst>
        </pc:spChg>
        <pc:spChg chg="add del">
          <ac:chgData name="Rachael Goodfellow" userId="eed95a31-a549-404c-b71c-d71edbca878e" providerId="ADAL" clId="{16ED5A67-6099-49B8-B301-99F580A6C022}" dt="2019-11-26T16:47:32.116" v="895" actId="26606"/>
          <ac:spMkLst>
            <pc:docMk/>
            <pc:sldMk cId="3639742946" sldId="265"/>
            <ac:spMk id="67" creationId="{9874D11C-36F5-4BBE-A490-019A54E953B0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69" creationId="{A5EC319D-0FEA-4B95-A3EA-01E35672C95B}"/>
          </ac:spMkLst>
        </pc:spChg>
        <pc:spChg chg="add del">
          <ac:chgData name="Rachael Goodfellow" userId="eed95a31-a549-404c-b71c-d71edbca878e" providerId="ADAL" clId="{16ED5A67-6099-49B8-B301-99F580A6C022}" dt="2019-11-26T16:47:35.289" v="899" actId="26606"/>
          <ac:spMkLst>
            <pc:docMk/>
            <pc:sldMk cId="3639742946" sldId="265"/>
            <ac:spMk id="75" creationId="{B7FEE0E9-79E0-4F41-831B-C04A3DAB251F}"/>
          </ac:spMkLst>
        </pc:spChg>
        <pc:spChg chg="add del">
          <ac:chgData name="Rachael Goodfellow" userId="eed95a31-a549-404c-b71c-d71edbca878e" providerId="ADAL" clId="{16ED5A67-6099-49B8-B301-99F580A6C022}" dt="2019-11-26T16:47:37.244" v="901" actId="26606"/>
          <ac:spMkLst>
            <pc:docMk/>
            <pc:sldMk cId="3639742946" sldId="265"/>
            <ac:spMk id="77" creationId="{8EADB8C2-12A3-4BA0-A60D-15DCEA96A350}"/>
          </ac:spMkLst>
        </pc:spChg>
        <pc:spChg chg="add del">
          <ac:chgData name="Rachael Goodfellow" userId="eed95a31-a549-404c-b71c-d71edbca878e" providerId="ADAL" clId="{16ED5A67-6099-49B8-B301-99F580A6C022}" dt="2019-11-26T16:47:39.956" v="903" actId="26606"/>
          <ac:spMkLst>
            <pc:docMk/>
            <pc:sldMk cId="3639742946" sldId="265"/>
            <ac:spMk id="79" creationId="{9F4444CE-BC8D-4D61-B303-4C05614E62AB}"/>
          </ac:spMkLst>
        </pc:spChg>
        <pc:spChg chg="add del">
          <ac:chgData name="Rachael Goodfellow" userId="eed95a31-a549-404c-b71c-d71edbca878e" providerId="ADAL" clId="{16ED5A67-6099-49B8-B301-99F580A6C022}" dt="2019-11-26T16:47:39.956" v="903" actId="26606"/>
          <ac:spMkLst>
            <pc:docMk/>
            <pc:sldMk cId="3639742946" sldId="265"/>
            <ac:spMk id="80" creationId="{62423CA5-E2E1-4789-B759-9906C1C94063}"/>
          </ac:spMkLst>
        </pc:spChg>
        <pc:spChg chg="add del">
          <ac:chgData name="Rachael Goodfellow" userId="eed95a31-a549-404c-b71c-d71edbca878e" providerId="ADAL" clId="{16ED5A67-6099-49B8-B301-99F580A6C022}" dt="2019-11-26T16:47:39.956" v="903" actId="26606"/>
          <ac:spMkLst>
            <pc:docMk/>
            <pc:sldMk cId="3639742946" sldId="265"/>
            <ac:spMk id="81" creationId="{73772B81-181F-48B7-8826-4D9686D15DF5}"/>
          </ac:spMkLst>
        </pc:spChg>
        <pc:spChg chg="add del">
          <ac:chgData name="Rachael Goodfellow" userId="eed95a31-a549-404c-b71c-d71edbca878e" providerId="ADAL" clId="{16ED5A67-6099-49B8-B301-99F580A6C022}" dt="2019-11-26T16:47:39.956" v="903" actId="26606"/>
          <ac:spMkLst>
            <pc:docMk/>
            <pc:sldMk cId="3639742946" sldId="265"/>
            <ac:spMk id="82" creationId="{470DEB07-43D6-4DDC-868C-10434C4927D5}"/>
          </ac:spMkLst>
        </pc:spChg>
        <pc:spChg chg="add del">
          <ac:chgData name="Rachael Goodfellow" userId="eed95a31-a549-404c-b71c-d71edbca878e" providerId="ADAL" clId="{16ED5A67-6099-49B8-B301-99F580A6C022}" dt="2019-11-26T16:47:39.956" v="903" actId="26606"/>
          <ac:spMkLst>
            <pc:docMk/>
            <pc:sldMk cId="3639742946" sldId="265"/>
            <ac:spMk id="83" creationId="{B2205F6E-03C6-4E92-877C-E2482F6599AA}"/>
          </ac:spMkLst>
        </pc:spChg>
        <pc:spChg chg="add del">
          <ac:chgData name="Rachael Goodfellow" userId="eed95a31-a549-404c-b71c-d71edbca878e" providerId="ADAL" clId="{16ED5A67-6099-49B8-B301-99F580A6C022}" dt="2019-11-26T16:47:43.915" v="905" actId="26606"/>
          <ac:spMkLst>
            <pc:docMk/>
            <pc:sldMk cId="3639742946" sldId="265"/>
            <ac:spMk id="85" creationId="{DEB48EA5-B2A6-4BE9-9F60-EE140973E737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94" creationId="{A65AC7D1-EAA9-48F5-B509-60A7F50BF703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95" creationId="{D6320AF9-619A-4175-865B-5663E1AEF4C5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98" creationId="{7E018740-5C2B-4A41-AC1A-7E68D1EC1954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99" creationId="{166F75A4-C475-4941-8EE2-B80A06A2C1BB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100" creationId="{A032553A-72E8-4B0D-8405-FF9771C9AF05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101" creationId="{765800AC-C3B9-498E-87BC-29FAE4C76B21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102" creationId="{1F9D6ACB-2FF4-49F9-978A-E0D5327FC635}"/>
          </ac:spMkLst>
        </pc:spChg>
        <pc:spChg chg="add del">
          <ac:chgData name="Rachael Goodfellow" userId="eed95a31-a549-404c-b71c-d71edbca878e" providerId="ADAL" clId="{16ED5A67-6099-49B8-B301-99F580A6C022}" dt="2019-11-26T16:47:46.363" v="909" actId="26606"/>
          <ac:spMkLst>
            <pc:docMk/>
            <pc:sldMk cId="3639742946" sldId="265"/>
            <ac:spMk id="103" creationId="{43535181-1592-4048-8619-5E06B410617F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2" creationId="{A65AC7D1-EAA9-48F5-B509-60A7F50BF703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3" creationId="{D6320AF9-619A-4175-865B-5663E1AEF4C5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6" creationId="{7E018740-5C2B-4A41-AC1A-7E68D1EC1954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7" creationId="{166F75A4-C475-4941-8EE2-B80A06A2C1BB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8" creationId="{A032553A-72E8-4B0D-8405-FF9771C9AF05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19" creationId="{765800AC-C3B9-498E-87BC-29FAE4C76B21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20" creationId="{1F9D6ACB-2FF4-49F9-978A-E0D5327FC635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21" creationId="{A5EC319D-0FEA-4B95-A3EA-01E35672C95B}"/>
          </ac:spMkLst>
        </pc:spChg>
        <pc:spChg chg="add del">
          <ac:chgData name="Rachael Goodfellow" userId="eed95a31-a549-404c-b71c-d71edbca878e" providerId="ADAL" clId="{16ED5A67-6099-49B8-B301-99F580A6C022}" dt="2019-11-26T16:47:49.635" v="913" actId="26606"/>
          <ac:spMkLst>
            <pc:docMk/>
            <pc:sldMk cId="3639742946" sldId="265"/>
            <ac:spMk id="122" creationId="{43535181-1592-4048-8619-5E06B410617F}"/>
          </ac:spMkLst>
        </pc:spChg>
        <pc:grpChg chg="add del">
          <ac:chgData name="Rachael Goodfellow" userId="eed95a31-a549-404c-b71c-d71edbca878e" providerId="ADAL" clId="{16ED5A67-6099-49B8-B301-99F580A6C022}" dt="2019-11-26T16:47:49.652" v="914" actId="26606"/>
          <ac:grpSpMkLst>
            <pc:docMk/>
            <pc:sldMk cId="3639742946" sldId="265"/>
            <ac:grpSpMk id="34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1-26T16:47:33.660" v="897" actId="26606"/>
          <ac:grpSpMkLst>
            <pc:docMk/>
            <pc:sldMk cId="3639742946" sldId="265"/>
            <ac:grpSpMk id="49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1-26T16:47:45.439" v="907" actId="26606"/>
          <ac:grpSpMkLst>
            <pc:docMk/>
            <pc:sldMk cId="3639742946" sldId="265"/>
            <ac:grpSpMk id="87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1-26T16:47:48.177" v="911" actId="26606"/>
          <ac:grpSpMkLst>
            <pc:docMk/>
            <pc:sldMk cId="3639742946" sldId="265"/>
            <ac:grpSpMk id="105" creationId="{4815A7B4-532E-48C9-AC24-D78ACF3339DB}"/>
          </ac:grpSpMkLst>
        </pc:grpChg>
        <pc:grpChg chg="add">
          <ac:chgData name="Rachael Goodfellow" userId="eed95a31-a549-404c-b71c-d71edbca878e" providerId="ADAL" clId="{16ED5A67-6099-49B8-B301-99F580A6C022}" dt="2019-11-26T16:47:49.652" v="914" actId="26606"/>
          <ac:grpSpMkLst>
            <pc:docMk/>
            <pc:sldMk cId="3639742946" sldId="265"/>
            <ac:grpSpMk id="124" creationId="{4815A7B4-532E-48C9-AC24-D78ACF3339DB}"/>
          </ac:grpSpMkLst>
        </pc:grpChg>
        <pc:picChg chg="add mod modCrop">
          <ac:chgData name="Rachael Goodfellow" userId="eed95a31-a549-404c-b71c-d71edbca878e" providerId="ADAL" clId="{16ED5A67-6099-49B8-B301-99F580A6C022}" dt="2019-12-03T17:02:49.679" v="3011" actId="1076"/>
          <ac:picMkLst>
            <pc:docMk/>
            <pc:sldMk cId="3639742946" sldId="265"/>
            <ac:picMk id="4" creationId="{D0CDBAE0-2FAA-4C87-9FC8-F77A810417E4}"/>
          </ac:picMkLst>
        </pc:picChg>
        <pc:picChg chg="add del mod">
          <ac:chgData name="Rachael Goodfellow" userId="eed95a31-a549-404c-b71c-d71edbca878e" providerId="ADAL" clId="{16ED5A67-6099-49B8-B301-99F580A6C022}" dt="2019-12-03T17:02:20.346" v="3008" actId="478"/>
          <ac:picMkLst>
            <pc:docMk/>
            <pc:sldMk cId="3639742946" sldId="265"/>
            <ac:picMk id="5" creationId="{C0DC5CBC-9269-4B0D-BB27-58FB443A0823}"/>
          </ac:picMkLst>
        </pc:picChg>
        <pc:cxnChg chg="add del">
          <ac:chgData name="Rachael Goodfellow" userId="eed95a31-a549-404c-b71c-d71edbca878e" providerId="ADAL" clId="{16ED5A67-6099-49B8-B301-99F580A6C022}" dt="2019-11-26T16:46:57.693" v="884" actId="26606"/>
          <ac:cxnSpMkLst>
            <pc:docMk/>
            <pc:sldMk cId="3639742946" sldId="265"/>
            <ac:cxnSpMk id="15" creationId="{063B6EC6-D752-4EE7-908B-F8F19E8C7FEA}"/>
          </ac:cxnSpMkLst>
        </pc:cxnChg>
        <pc:cxnChg chg="add del">
          <ac:chgData name="Rachael Goodfellow" userId="eed95a31-a549-404c-b71c-d71edbca878e" providerId="ADAL" clId="{16ED5A67-6099-49B8-B301-99F580A6C022}" dt="2019-11-26T16:46:57.693" v="884" actId="26606"/>
          <ac:cxnSpMkLst>
            <pc:docMk/>
            <pc:sldMk cId="3639742946" sldId="265"/>
            <ac:cxnSpMk id="17" creationId="{EFECD4E8-AD3E-4228-82A2-9461958EA94D}"/>
          </ac:cxnSpMkLst>
        </pc:cxnChg>
        <pc:cxnChg chg="add del">
          <ac:chgData name="Rachael Goodfellow" userId="eed95a31-a549-404c-b71c-d71edbca878e" providerId="ADAL" clId="{16ED5A67-6099-49B8-B301-99F580A6C022}" dt="2019-11-26T16:47:32.116" v="895" actId="26606"/>
          <ac:cxnSpMkLst>
            <pc:docMk/>
            <pc:sldMk cId="3639742946" sldId="265"/>
            <ac:cxnSpMk id="51" creationId="{64FA5DFF-7FE6-4855-84E6-DFA78EE978BD}"/>
          </ac:cxnSpMkLst>
        </pc:cxnChg>
        <pc:cxnChg chg="add del">
          <ac:chgData name="Rachael Goodfellow" userId="eed95a31-a549-404c-b71c-d71edbca878e" providerId="ADAL" clId="{16ED5A67-6099-49B8-B301-99F580A6C022}" dt="2019-11-26T16:47:32.116" v="895" actId="26606"/>
          <ac:cxnSpMkLst>
            <pc:docMk/>
            <pc:sldMk cId="3639742946" sldId="265"/>
            <ac:cxnSpMk id="53" creationId="{2AFD8CBA-54A3-4363-991B-B9C631BBFA74}"/>
          </ac:cxnSpMkLst>
        </pc:cxnChg>
        <pc:cxnChg chg="add del">
          <ac:chgData name="Rachael Goodfellow" userId="eed95a31-a549-404c-b71c-d71edbca878e" providerId="ADAL" clId="{16ED5A67-6099-49B8-B301-99F580A6C022}" dt="2019-11-26T16:47:46.363" v="909" actId="26606"/>
          <ac:cxnSpMkLst>
            <pc:docMk/>
            <pc:sldMk cId="3639742946" sldId="265"/>
            <ac:cxnSpMk id="96" creationId="{063B6EC6-D752-4EE7-908B-F8F19E8C7FEA}"/>
          </ac:cxnSpMkLst>
        </pc:cxnChg>
        <pc:cxnChg chg="add del">
          <ac:chgData name="Rachael Goodfellow" userId="eed95a31-a549-404c-b71c-d71edbca878e" providerId="ADAL" clId="{16ED5A67-6099-49B8-B301-99F580A6C022}" dt="2019-11-26T16:47:46.363" v="909" actId="26606"/>
          <ac:cxnSpMkLst>
            <pc:docMk/>
            <pc:sldMk cId="3639742946" sldId="265"/>
            <ac:cxnSpMk id="97" creationId="{EFECD4E8-AD3E-4228-82A2-9461958EA94D}"/>
          </ac:cxnSpMkLst>
        </pc:cxnChg>
        <pc:cxnChg chg="add del">
          <ac:chgData name="Rachael Goodfellow" userId="eed95a31-a549-404c-b71c-d71edbca878e" providerId="ADAL" clId="{16ED5A67-6099-49B8-B301-99F580A6C022}" dt="2019-11-26T16:47:49.635" v="913" actId="26606"/>
          <ac:cxnSpMkLst>
            <pc:docMk/>
            <pc:sldMk cId="3639742946" sldId="265"/>
            <ac:cxnSpMk id="114" creationId="{063B6EC6-D752-4EE7-908B-F8F19E8C7FEA}"/>
          </ac:cxnSpMkLst>
        </pc:cxnChg>
        <pc:cxnChg chg="add del">
          <ac:chgData name="Rachael Goodfellow" userId="eed95a31-a549-404c-b71c-d71edbca878e" providerId="ADAL" clId="{16ED5A67-6099-49B8-B301-99F580A6C022}" dt="2019-11-26T16:47:49.635" v="913" actId="26606"/>
          <ac:cxnSpMkLst>
            <pc:docMk/>
            <pc:sldMk cId="3639742946" sldId="265"/>
            <ac:cxnSpMk id="115" creationId="{EFECD4E8-AD3E-4228-82A2-9461958EA94D}"/>
          </ac:cxnSpMkLst>
        </pc:cxnChg>
      </pc:sldChg>
      <pc:sldChg chg="addSp modSp add">
        <pc:chgData name="Rachael Goodfellow" userId="eed95a31-a549-404c-b71c-d71edbca878e" providerId="ADAL" clId="{16ED5A67-6099-49B8-B301-99F580A6C022}" dt="2019-11-27T10:06:08.639" v="1680" actId="20577"/>
        <pc:sldMkLst>
          <pc:docMk/>
          <pc:sldMk cId="2784759793" sldId="266"/>
        </pc:sldMkLst>
        <pc:spChg chg="mod">
          <ac:chgData name="Rachael Goodfellow" userId="eed95a31-a549-404c-b71c-d71edbca878e" providerId="ADAL" clId="{16ED5A67-6099-49B8-B301-99F580A6C022}" dt="2019-11-27T09:48:56.709" v="1625" actId="1076"/>
          <ac:spMkLst>
            <pc:docMk/>
            <pc:sldMk cId="2784759793" sldId="266"/>
            <ac:spMk id="2" creationId="{F2008316-AEBD-4482-9805-65A1307F7AAF}"/>
          </ac:spMkLst>
        </pc:spChg>
        <pc:graphicFrameChg chg="mod">
          <ac:chgData name="Rachael Goodfellow" userId="eed95a31-a549-404c-b71c-d71edbca878e" providerId="ADAL" clId="{16ED5A67-6099-49B8-B301-99F580A6C022}" dt="2019-11-27T10:06:08.639" v="1680" actId="20577"/>
          <ac:graphicFrameMkLst>
            <pc:docMk/>
            <pc:sldMk cId="2784759793" sldId="266"/>
            <ac:graphicFrameMk id="5" creationId="{091D4FAF-142A-4F3C-88DA-1224CD1E21DC}"/>
          </ac:graphicFrameMkLst>
        </pc:graphicFrameChg>
        <pc:picChg chg="add mod">
          <ac:chgData name="Rachael Goodfellow" userId="eed95a31-a549-404c-b71c-d71edbca878e" providerId="ADAL" clId="{16ED5A67-6099-49B8-B301-99F580A6C022}" dt="2019-11-27T09:33:38.301" v="1581" actId="1076"/>
          <ac:picMkLst>
            <pc:docMk/>
            <pc:sldMk cId="2784759793" sldId="266"/>
            <ac:picMk id="3" creationId="{7BCC9A61-79DB-4724-A264-725D14E2CC5B}"/>
          </ac:picMkLst>
        </pc:picChg>
        <pc:picChg chg="add mod">
          <ac:chgData name="Rachael Goodfellow" userId="eed95a31-a549-404c-b71c-d71edbca878e" providerId="ADAL" clId="{16ED5A67-6099-49B8-B301-99F580A6C022}" dt="2019-11-27T09:33:42.109" v="1582" actId="1076"/>
          <ac:picMkLst>
            <pc:docMk/>
            <pc:sldMk cId="2784759793" sldId="266"/>
            <ac:picMk id="4" creationId="{4B3BAE18-3CC5-4F10-85B9-EFC9286A2490}"/>
          </ac:picMkLst>
        </pc:picChg>
      </pc:sldChg>
      <pc:sldChg chg="addSp delSp add del setBg delDesignElem">
        <pc:chgData name="Rachael Goodfellow" userId="eed95a31-a549-404c-b71c-d71edbca878e" providerId="ADAL" clId="{16ED5A67-6099-49B8-B301-99F580A6C022}" dt="2019-11-27T09:32:04.934" v="1566"/>
        <pc:sldMkLst>
          <pc:docMk/>
          <pc:sldMk cId="1337735684" sldId="267"/>
        </pc:sldMkLst>
        <pc:spChg chg="add del">
          <ac:chgData name="Rachael Goodfellow" userId="eed95a31-a549-404c-b71c-d71edbca878e" providerId="ADAL" clId="{16ED5A67-6099-49B8-B301-99F580A6C022}" dt="2019-11-27T09:32:04.934" v="1566"/>
          <ac:spMkLst>
            <pc:docMk/>
            <pc:sldMk cId="1337735684" sldId="267"/>
            <ac:spMk id="31" creationId="{CB5AA8A5-25CC-4295-892F-367FCDAF2BF6}"/>
          </ac:spMkLst>
        </pc:spChg>
        <pc:spChg chg="add del">
          <ac:chgData name="Rachael Goodfellow" userId="eed95a31-a549-404c-b71c-d71edbca878e" providerId="ADAL" clId="{16ED5A67-6099-49B8-B301-99F580A6C022}" dt="2019-11-27T09:32:04.934" v="1566"/>
          <ac:spMkLst>
            <pc:docMk/>
            <pc:sldMk cId="1337735684" sldId="267"/>
            <ac:spMk id="32" creationId="{24C6BC13-FB1E-48CC-B421-3D06039728B4}"/>
          </ac:spMkLst>
        </pc:spChg>
        <pc:grpChg chg="add del">
          <ac:chgData name="Rachael Goodfellow" userId="eed95a31-a549-404c-b71c-d71edbca878e" providerId="ADAL" clId="{16ED5A67-6099-49B8-B301-99F580A6C022}" dt="2019-11-27T09:32:04.934" v="1566"/>
          <ac:grpSpMkLst>
            <pc:docMk/>
            <pc:sldMk cId="1337735684" sldId="267"/>
            <ac:grpSpMk id="33" creationId="{09DD65AA-8280-4962-92F3-DF1CB53349DB}"/>
          </ac:grpSpMkLst>
        </pc:grpChg>
      </pc:sldChg>
      <pc:sldChg chg="addSp delSp modSp add mod setBg">
        <pc:chgData name="Rachael Goodfellow" userId="eed95a31-a549-404c-b71c-d71edbca878e" providerId="ADAL" clId="{16ED5A67-6099-49B8-B301-99F580A6C022}" dt="2019-12-03T16:44:23.037" v="2851" actId="1076"/>
        <pc:sldMkLst>
          <pc:docMk/>
          <pc:sldMk cId="2506659734" sldId="267"/>
        </pc:sldMkLst>
        <pc:spChg chg="mod">
          <ac:chgData name="Rachael Goodfellow" userId="eed95a31-a549-404c-b71c-d71edbca878e" providerId="ADAL" clId="{16ED5A67-6099-49B8-B301-99F580A6C022}" dt="2019-11-27T10:40:11.740" v="2124" actId="20577"/>
          <ac:spMkLst>
            <pc:docMk/>
            <pc:sldMk cId="2506659734" sldId="267"/>
            <ac:spMk id="2" creationId="{E66FD8B5-210B-4BF2-93F8-63261C904E99}"/>
          </ac:spMkLst>
        </pc:spChg>
        <pc:spChg chg="add del mod">
          <ac:chgData name="Rachael Goodfellow" userId="eed95a31-a549-404c-b71c-d71edbca878e" providerId="ADAL" clId="{16ED5A67-6099-49B8-B301-99F580A6C022}" dt="2019-11-27T10:32:03.237" v="2110" actId="26606"/>
          <ac:spMkLst>
            <pc:docMk/>
            <pc:sldMk cId="2506659734" sldId="267"/>
            <ac:spMk id="3" creationId="{A6E19667-604F-4B9D-A153-4C641991A830}"/>
          </ac:spMkLst>
        </pc:spChg>
        <pc:spChg chg="add del">
          <ac:chgData name="Rachael Goodfellow" userId="eed95a31-a549-404c-b71c-d71edbca878e" providerId="ADAL" clId="{16ED5A67-6099-49B8-B301-99F580A6C022}" dt="2019-11-27T10:38:25.757" v="2114" actId="26606"/>
          <ac:spMkLst>
            <pc:docMk/>
            <pc:sldMk cId="2506659734" sldId="267"/>
            <ac:spMk id="7" creationId="{45B71F80-1F92-4074-84D9-16A062B215B3}"/>
          </ac:spMkLst>
        </pc:spChg>
        <pc:spChg chg="add del">
          <ac:chgData name="Rachael Goodfellow" userId="eed95a31-a549-404c-b71c-d71edbca878e" providerId="ADAL" clId="{16ED5A67-6099-49B8-B301-99F580A6C022}" dt="2019-11-27T10:38:25.757" v="2114" actId="26606"/>
          <ac:spMkLst>
            <pc:docMk/>
            <pc:sldMk cId="2506659734" sldId="267"/>
            <ac:spMk id="8" creationId="{7209C9DA-6E0D-46D9-8275-C52222D8CCAC}"/>
          </ac:spMkLst>
        </pc:spChg>
        <pc:spChg chg="add del">
          <ac:chgData name="Rachael Goodfellow" userId="eed95a31-a549-404c-b71c-d71edbca878e" providerId="ADAL" clId="{16ED5A67-6099-49B8-B301-99F580A6C022}" dt="2019-11-27T10:28:17.445" v="1796" actId="26606"/>
          <ac:spMkLst>
            <pc:docMk/>
            <pc:sldMk cId="2506659734" sldId="267"/>
            <ac:spMk id="10" creationId="{CB5AA8A5-25CC-4295-892F-367FCDAF2BF6}"/>
          </ac:spMkLst>
        </pc:spChg>
        <pc:spChg chg="add del">
          <ac:chgData name="Rachael Goodfellow" userId="eed95a31-a549-404c-b71c-d71edbca878e" providerId="ADAL" clId="{16ED5A67-6099-49B8-B301-99F580A6C022}" dt="2019-11-27T10:38:25.757" v="2114" actId="26606"/>
          <ac:spMkLst>
            <pc:docMk/>
            <pc:sldMk cId="2506659734" sldId="267"/>
            <ac:spMk id="14" creationId="{3EB57A4D-E0D0-46DA-B339-F24CA46FA70B}"/>
          </ac:spMkLst>
        </pc:spChg>
        <pc:spChg chg="add">
          <ac:chgData name="Rachael Goodfellow" userId="eed95a31-a549-404c-b71c-d71edbca878e" providerId="ADAL" clId="{16ED5A67-6099-49B8-B301-99F580A6C022}" dt="2019-11-27T10:38:25.757" v="2114" actId="26606"/>
          <ac:spMkLst>
            <pc:docMk/>
            <pc:sldMk cId="2506659734" sldId="267"/>
            <ac:spMk id="19" creationId="{CB5AA8A5-25CC-4295-892F-367FCDAF2BF6}"/>
          </ac:spMkLst>
        </pc:spChg>
        <pc:spChg chg="add">
          <ac:chgData name="Rachael Goodfellow" userId="eed95a31-a549-404c-b71c-d71edbca878e" providerId="ADAL" clId="{16ED5A67-6099-49B8-B301-99F580A6C022}" dt="2019-11-27T10:38:25.757" v="2114" actId="26606"/>
          <ac:spMkLst>
            <pc:docMk/>
            <pc:sldMk cId="2506659734" sldId="267"/>
            <ac:spMk id="20" creationId="{24C6BC13-FB1E-48CC-B421-3D06039728B4}"/>
          </ac:spMkLst>
        </pc:spChg>
        <pc:spChg chg="add del">
          <ac:chgData name="Rachael Goodfellow" userId="eed95a31-a549-404c-b71c-d71edbca878e" providerId="ADAL" clId="{16ED5A67-6099-49B8-B301-99F580A6C022}" dt="2019-11-27T10:28:17.445" v="1796" actId="26606"/>
          <ac:spMkLst>
            <pc:docMk/>
            <pc:sldMk cId="2506659734" sldId="267"/>
            <ac:spMk id="23" creationId="{24C6BC13-FB1E-48CC-B421-3D06039728B4}"/>
          </ac:spMkLst>
        </pc:spChg>
        <pc:spChg chg="add del">
          <ac:chgData name="Rachael Goodfellow" userId="eed95a31-a549-404c-b71c-d71edbca878e" providerId="ADAL" clId="{16ED5A67-6099-49B8-B301-99F580A6C022}" dt="2019-11-27T10:28:12.439" v="1792" actId="26606"/>
          <ac:spMkLst>
            <pc:docMk/>
            <pc:sldMk cId="2506659734" sldId="267"/>
            <ac:spMk id="28" creationId="{45B71F80-1F92-4074-84D9-16A062B215B3}"/>
          </ac:spMkLst>
        </pc:spChg>
        <pc:spChg chg="add del">
          <ac:chgData name="Rachael Goodfellow" userId="eed95a31-a549-404c-b71c-d71edbca878e" providerId="ADAL" clId="{16ED5A67-6099-49B8-B301-99F580A6C022}" dt="2019-11-27T10:28:12.439" v="1792" actId="26606"/>
          <ac:spMkLst>
            <pc:docMk/>
            <pc:sldMk cId="2506659734" sldId="267"/>
            <ac:spMk id="30" creationId="{7209C9DA-6E0D-46D9-8275-C52222D8CCAC}"/>
          </ac:spMkLst>
        </pc:spChg>
        <pc:spChg chg="add del">
          <ac:chgData name="Rachael Goodfellow" userId="eed95a31-a549-404c-b71c-d71edbca878e" providerId="ADAL" clId="{16ED5A67-6099-49B8-B301-99F580A6C022}" dt="2019-11-27T10:28:12.439" v="1792" actId="26606"/>
          <ac:spMkLst>
            <pc:docMk/>
            <pc:sldMk cId="2506659734" sldId="267"/>
            <ac:spMk id="32" creationId="{3EB57A4D-E0D0-46DA-B339-F24CA46FA70B}"/>
          </ac:spMkLst>
        </pc:spChg>
        <pc:spChg chg="add del">
          <ac:chgData name="Rachael Goodfellow" userId="eed95a31-a549-404c-b71c-d71edbca878e" providerId="ADAL" clId="{16ED5A67-6099-49B8-B301-99F580A6C022}" dt="2019-11-27T10:27:55.151" v="1785" actId="26606"/>
          <ac:spMkLst>
            <pc:docMk/>
            <pc:sldMk cId="2506659734" sldId="267"/>
            <ac:spMk id="37" creationId="{CB5AA8A5-25CC-4295-892F-367FCDAF2BF6}"/>
          </ac:spMkLst>
        </pc:spChg>
        <pc:spChg chg="add del">
          <ac:chgData name="Rachael Goodfellow" userId="eed95a31-a549-404c-b71c-d71edbca878e" providerId="ADAL" clId="{16ED5A67-6099-49B8-B301-99F580A6C022}" dt="2019-11-27T10:27:55.151" v="1785" actId="26606"/>
          <ac:spMkLst>
            <pc:docMk/>
            <pc:sldMk cId="2506659734" sldId="267"/>
            <ac:spMk id="50" creationId="{24C6BC13-FB1E-48CC-B421-3D06039728B4}"/>
          </ac:spMkLst>
        </pc:spChg>
        <pc:spChg chg="add del">
          <ac:chgData name="Rachael Goodfellow" userId="eed95a31-a549-404c-b71c-d71edbca878e" providerId="ADAL" clId="{16ED5A67-6099-49B8-B301-99F580A6C022}" dt="2019-11-27T10:28:05.532" v="1789" actId="26606"/>
          <ac:spMkLst>
            <pc:docMk/>
            <pc:sldMk cId="2506659734" sldId="267"/>
            <ac:spMk id="52" creationId="{CB5AA8A5-25CC-4295-892F-367FCDAF2BF6}"/>
          </ac:spMkLst>
        </pc:spChg>
        <pc:spChg chg="add del">
          <ac:chgData name="Rachael Goodfellow" userId="eed95a31-a549-404c-b71c-d71edbca878e" providerId="ADAL" clId="{16ED5A67-6099-49B8-B301-99F580A6C022}" dt="2019-11-27T10:28:05.532" v="1789" actId="26606"/>
          <ac:spMkLst>
            <pc:docMk/>
            <pc:sldMk cId="2506659734" sldId="267"/>
            <ac:spMk id="54" creationId="{24C6BC13-FB1E-48CC-B421-3D06039728B4}"/>
          </ac:spMkLst>
        </pc:spChg>
        <pc:grpChg chg="add del">
          <ac:chgData name="Rachael Goodfellow" userId="eed95a31-a549-404c-b71c-d71edbca878e" providerId="ADAL" clId="{16ED5A67-6099-49B8-B301-99F580A6C022}" dt="2019-11-27T10:28:17.445" v="1796" actId="26606"/>
          <ac:grpSpMkLst>
            <pc:docMk/>
            <pc:sldMk cId="2506659734" sldId="267"/>
            <ac:grpSpMk id="12" creationId="{09DD65AA-8280-4962-92F3-DF1CB53349DB}"/>
          </ac:grpSpMkLst>
        </pc:grpChg>
        <pc:grpChg chg="add">
          <ac:chgData name="Rachael Goodfellow" userId="eed95a31-a549-404c-b71c-d71edbca878e" providerId="ADAL" clId="{16ED5A67-6099-49B8-B301-99F580A6C022}" dt="2019-11-27T10:38:25.757" v="2114" actId="26606"/>
          <ac:grpSpMkLst>
            <pc:docMk/>
            <pc:sldMk cId="2506659734" sldId="267"/>
            <ac:grpSpMk id="21" creationId="{09DD65AA-8280-4962-92F3-DF1CB53349DB}"/>
          </ac:grpSpMkLst>
        </pc:grpChg>
        <pc:grpChg chg="add del">
          <ac:chgData name="Rachael Goodfellow" userId="eed95a31-a549-404c-b71c-d71edbca878e" providerId="ADAL" clId="{16ED5A67-6099-49B8-B301-99F580A6C022}" dt="2019-11-27T10:27:55.151" v="1785" actId="26606"/>
          <ac:grpSpMkLst>
            <pc:docMk/>
            <pc:sldMk cId="2506659734" sldId="267"/>
            <ac:grpSpMk id="39" creationId="{09DD65AA-8280-4962-92F3-DF1CB53349DB}"/>
          </ac:grpSpMkLst>
        </pc:grpChg>
        <pc:grpChg chg="add del">
          <ac:chgData name="Rachael Goodfellow" userId="eed95a31-a549-404c-b71c-d71edbca878e" providerId="ADAL" clId="{16ED5A67-6099-49B8-B301-99F580A6C022}" dt="2019-11-27T10:28:05.532" v="1789" actId="26606"/>
          <ac:grpSpMkLst>
            <pc:docMk/>
            <pc:sldMk cId="2506659734" sldId="267"/>
            <ac:grpSpMk id="53" creationId="{09DD65AA-8280-4962-92F3-DF1CB53349DB}"/>
          </ac:grpSpMkLst>
        </pc:grpChg>
        <pc:graphicFrameChg chg="add del mod modGraphic">
          <ac:chgData name="Rachael Goodfellow" userId="eed95a31-a549-404c-b71c-d71edbca878e" providerId="ADAL" clId="{16ED5A67-6099-49B8-B301-99F580A6C022}" dt="2019-11-27T10:28:17.445" v="1796" actId="26606"/>
          <ac:graphicFrameMkLst>
            <pc:docMk/>
            <pc:sldMk cId="2506659734" sldId="267"/>
            <ac:graphicFrameMk id="5" creationId="{33AD2852-77CA-4144-9A74-B9790E9C32CB}"/>
          </ac:graphicFrameMkLst>
        </pc:graphicFrameChg>
        <pc:graphicFrameChg chg="add mod modGraphic">
          <ac:chgData name="Rachael Goodfellow" userId="eed95a31-a549-404c-b71c-d71edbca878e" providerId="ADAL" clId="{16ED5A67-6099-49B8-B301-99F580A6C022}" dt="2019-11-27T10:39:30.831" v="2117"/>
          <ac:graphicFrameMkLst>
            <pc:docMk/>
            <pc:sldMk cId="2506659734" sldId="267"/>
            <ac:graphicFrameMk id="9" creationId="{4D9A45A1-64FC-41C5-BA41-EB5F97EE85F8}"/>
          </ac:graphicFrameMkLst>
        </pc:graphicFrameChg>
        <pc:picChg chg="add del mod">
          <ac:chgData name="Rachael Goodfellow" userId="eed95a31-a549-404c-b71c-d71edbca878e" providerId="ADAL" clId="{16ED5A67-6099-49B8-B301-99F580A6C022}" dt="2019-11-27T10:28:11.367" v="1791" actId="931"/>
          <ac:picMkLst>
            <pc:docMk/>
            <pc:sldMk cId="2506659734" sldId="267"/>
            <ac:picMk id="6" creationId="{000724D1-7336-4C7F-913B-F20ACFEC0A66}"/>
          </ac:picMkLst>
        </pc:picChg>
        <pc:picChg chg="mod">
          <ac:chgData name="Rachael Goodfellow" userId="eed95a31-a549-404c-b71c-d71edbca878e" providerId="ADAL" clId="{16ED5A67-6099-49B8-B301-99F580A6C022}" dt="2019-12-03T16:43:49.462" v="2846" actId="1076"/>
          <ac:picMkLst>
            <pc:docMk/>
            <pc:sldMk cId="2506659734" sldId="267"/>
            <ac:picMk id="67" creationId="{EA2712AB-5D1A-4ECA-87C9-24F215F1CD7C}"/>
          </ac:picMkLst>
        </pc:picChg>
        <pc:picChg chg="mod">
          <ac:chgData name="Rachael Goodfellow" userId="eed95a31-a549-404c-b71c-d71edbca878e" providerId="ADAL" clId="{16ED5A67-6099-49B8-B301-99F580A6C022}" dt="2019-12-03T16:44:16.254" v="2849" actId="1076"/>
          <ac:picMkLst>
            <pc:docMk/>
            <pc:sldMk cId="2506659734" sldId="267"/>
            <ac:picMk id="69" creationId="{C146862B-C481-43F1-902F-B6176F60F26E}"/>
          </ac:picMkLst>
        </pc:picChg>
        <pc:picChg chg="mod">
          <ac:chgData name="Rachael Goodfellow" userId="eed95a31-a549-404c-b71c-d71edbca878e" providerId="ADAL" clId="{16ED5A67-6099-49B8-B301-99F580A6C022}" dt="2019-12-03T16:44:11.470" v="2847" actId="1076"/>
          <ac:picMkLst>
            <pc:docMk/>
            <pc:sldMk cId="2506659734" sldId="267"/>
            <ac:picMk id="71" creationId="{A885E995-FBE6-4287-8CE0-EC587616EE60}"/>
          </ac:picMkLst>
        </pc:picChg>
        <pc:picChg chg="mod">
          <ac:chgData name="Rachael Goodfellow" userId="eed95a31-a549-404c-b71c-d71edbca878e" providerId="ADAL" clId="{16ED5A67-6099-49B8-B301-99F580A6C022}" dt="2019-12-03T16:44:18.702" v="2850" actId="1076"/>
          <ac:picMkLst>
            <pc:docMk/>
            <pc:sldMk cId="2506659734" sldId="267"/>
            <ac:picMk id="73" creationId="{F2E3EEE9-380F-4B80-A6E2-83CBEFD96268}"/>
          </ac:picMkLst>
        </pc:picChg>
        <pc:picChg chg="mod">
          <ac:chgData name="Rachael Goodfellow" userId="eed95a31-a549-404c-b71c-d71edbca878e" providerId="ADAL" clId="{16ED5A67-6099-49B8-B301-99F580A6C022}" dt="2019-12-03T16:44:23.037" v="2851" actId="1076"/>
          <ac:picMkLst>
            <pc:docMk/>
            <pc:sldMk cId="2506659734" sldId="267"/>
            <ac:picMk id="75" creationId="{D39E47C5-29FE-4539-B8A0-4299354A46FA}"/>
          </ac:picMkLst>
        </pc:picChg>
      </pc:sldChg>
      <pc:sldChg chg="addSp delSp modSp add mod setBg">
        <pc:chgData name="Rachael Goodfellow" userId="eed95a31-a549-404c-b71c-d71edbca878e" providerId="ADAL" clId="{16ED5A67-6099-49B8-B301-99F580A6C022}" dt="2019-12-03T16:56:36.204" v="2988" actId="14100"/>
        <pc:sldMkLst>
          <pc:docMk/>
          <pc:sldMk cId="2263313675" sldId="268"/>
        </pc:sldMkLst>
        <pc:spChg chg="mod ord">
          <ac:chgData name="Rachael Goodfellow" userId="eed95a31-a549-404c-b71c-d71edbca878e" providerId="ADAL" clId="{16ED5A67-6099-49B8-B301-99F580A6C022}" dt="2019-12-03T16:54:01.142" v="2963" actId="1076"/>
          <ac:spMkLst>
            <pc:docMk/>
            <pc:sldMk cId="2263313675" sldId="268"/>
            <ac:spMk id="2" creationId="{F334F763-F0AD-409C-AE38-9E8F8C69FB9E}"/>
          </ac:spMkLst>
        </pc:spChg>
        <pc:spChg chg="mod ord">
          <ac:chgData name="Rachael Goodfellow" userId="eed95a31-a549-404c-b71c-d71edbca878e" providerId="ADAL" clId="{16ED5A67-6099-49B8-B301-99F580A6C022}" dt="2019-12-03T16:54:17.724" v="2965" actId="1076"/>
          <ac:spMkLst>
            <pc:docMk/>
            <pc:sldMk cId="2263313675" sldId="268"/>
            <ac:spMk id="3" creationId="{D41A5952-03BC-4768-82C8-A7BAAE29AA41}"/>
          </ac:spMkLst>
        </pc:spChg>
        <pc:spChg chg="add del">
          <ac:chgData name="Rachael Goodfellow" userId="eed95a31-a549-404c-b71c-d71edbca878e" providerId="ADAL" clId="{16ED5A67-6099-49B8-B301-99F580A6C022}" dt="2019-11-27T11:07:09.838" v="2354" actId="26606"/>
          <ac:spMkLst>
            <pc:docMk/>
            <pc:sldMk cId="2263313675" sldId="268"/>
            <ac:spMk id="20" creationId="{4F57DB1C-6494-4CC4-A5E8-931957565379}"/>
          </ac:spMkLst>
        </pc:spChg>
        <pc:spChg chg="add del">
          <ac:chgData name="Rachael Goodfellow" userId="eed95a31-a549-404c-b71c-d71edbca878e" providerId="ADAL" clId="{16ED5A67-6099-49B8-B301-99F580A6C022}" dt="2019-11-27T11:07:09.838" v="2354" actId="26606"/>
          <ac:spMkLst>
            <pc:docMk/>
            <pc:sldMk cId="2263313675" sldId="268"/>
            <ac:spMk id="22" creationId="{FFFB778B-5206-4BB0-A468-327E71367654}"/>
          </ac:spMkLst>
        </pc:spChg>
        <pc:spChg chg="add del">
          <ac:chgData name="Rachael Goodfellow" userId="eed95a31-a549-404c-b71c-d71edbca878e" providerId="ADAL" clId="{16ED5A67-6099-49B8-B301-99F580A6C022}" dt="2019-11-27T11:07:09.838" v="2354" actId="26606"/>
          <ac:spMkLst>
            <pc:docMk/>
            <pc:sldMk cId="2263313675" sldId="268"/>
            <ac:spMk id="24" creationId="{E6C0471D-BE03-4D81-BDB5-D510BC0D8A77}"/>
          </ac:spMkLst>
        </pc:spChg>
        <pc:spChg chg="add del">
          <ac:chgData name="Rachael Goodfellow" userId="eed95a31-a549-404c-b71c-d71edbca878e" providerId="ADAL" clId="{16ED5A67-6099-49B8-B301-99F580A6C022}" dt="2019-11-27T11:07:09.838" v="2354" actId="26606"/>
          <ac:spMkLst>
            <pc:docMk/>
            <pc:sldMk cId="2263313675" sldId="268"/>
            <ac:spMk id="30" creationId="{A27691EB-14CF-4237-B5EB-C94B92677A05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47" creationId="{7B1E8B16-F0E6-422E-A6A6-0422A7733F24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49" creationId="{30CBBCD0-ED2A-4FC8-AB71-E3C2738F95A5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55" creationId="{95EFBC61-02DC-4AEA-AA2D-A9EABA467746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57" creationId="{5637DFC4-70BC-4CB4-85D2-651A7C6A5621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59" creationId="{58F1E9F4-66ED-4E73-8C2E-51B11EA77692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61" creationId="{0795E7D3-D974-4307-92D4-E3ECEFDF39D0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63" creationId="{90443617-0A78-4C2C-9996-D143BCDB9059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65" creationId="{ACFC544A-BD13-4C3C-8C9E-C35DEE8A486F}"/>
          </ac:spMkLst>
        </pc:spChg>
        <pc:spChg chg="add del">
          <ac:chgData name="Rachael Goodfellow" userId="eed95a31-a549-404c-b71c-d71edbca878e" providerId="ADAL" clId="{16ED5A67-6099-49B8-B301-99F580A6C022}" dt="2019-11-27T11:07:08.305" v="2350" actId="26606"/>
          <ac:spMkLst>
            <pc:docMk/>
            <pc:sldMk cId="2263313675" sldId="268"/>
            <ac:spMk id="67" creationId="{729A9DD4-BE93-4516-8B95-26B91B44B508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0" creationId="{948AE52C-AD58-4D7E-BBEC-741EA69A9079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1" creationId="{EB3158C7-B011-4D27-BC9D-27EA5BE02D03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4" creationId="{40EA1C2A-B332-4211-8479-EA99BC303EF5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5" creationId="{24A97CC0-C913-4A9C-B6E8-755C7D15EAC8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6" creationId="{9DFA36DF-98BD-46D3-A75B-97154DB48262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7" creationId="{D1D22F90-51DE-40F7-96EE-8E9894DF0E7E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8" creationId="{F45D120E-4F36-4767-98FA-949993B8E1AC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79" creationId="{B541A2F0-1EDC-4D03-94AC-35BC742CEAC9}"/>
          </ac:spMkLst>
        </pc:spChg>
        <pc:spChg chg="add del">
          <ac:chgData name="Rachael Goodfellow" userId="eed95a31-a549-404c-b71c-d71edbca878e" providerId="ADAL" clId="{16ED5A67-6099-49B8-B301-99F580A6C022}" dt="2019-11-27T11:07:09.788" v="2353" actId="26606"/>
          <ac:spMkLst>
            <pc:docMk/>
            <pc:sldMk cId="2263313675" sldId="268"/>
            <ac:spMk id="80" creationId="{08CE2AE4-51CC-4060-8818-423BB07BF3D4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85" creationId="{66D61E08-70C3-48D8-BEA0-787111DC30DA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86" creationId="{FC55298F-0AE5-478E-AD2B-03C2614C5833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87" creationId="{C180E4EA-0B63-4779-A895-7E90E71088F3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88" creationId="{CEE01D9D-3DE8-4EED-B0D3-8F3C79CC7673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89" creationId="{89AF5CE9-607F-43F4-8983-DCD6DA4051FD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90" creationId="{6EEA2DBD-9E1E-4521-8C01-F32AD18A89E3}"/>
          </ac:spMkLst>
        </pc:spChg>
        <pc:spChg chg="add del">
          <ac:chgData name="Rachael Goodfellow" userId="eed95a31-a549-404c-b71c-d71edbca878e" providerId="ADAL" clId="{16ED5A67-6099-49B8-B301-99F580A6C022}" dt="2019-12-03T16:48:51.183" v="2890" actId="26606"/>
          <ac:spMkLst>
            <pc:docMk/>
            <pc:sldMk cId="2263313675" sldId="268"/>
            <ac:spMk id="91" creationId="{15BBD2C1-BA9B-46A9-A27A-33498B169272}"/>
          </ac:spMkLst>
        </pc:spChg>
        <pc:spChg chg="add del">
          <ac:chgData name="Rachael Goodfellow" userId="eed95a31-a549-404c-b71c-d71edbca878e" providerId="ADAL" clId="{16ED5A67-6099-49B8-B301-99F580A6C022}" dt="2019-12-03T16:48:06.672" v="2865" actId="26606"/>
          <ac:spMkLst>
            <pc:docMk/>
            <pc:sldMk cId="2263313675" sldId="268"/>
            <ac:spMk id="111" creationId="{F6E918B1-FA59-42EF-8A8E-B0F3D1E54084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15" creationId="{948AE52C-AD58-4D7E-BBEC-741EA69A9079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16" creationId="{40EA1C2A-B332-4211-8479-EA99BC303EF5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17" creationId="{EB3158C7-B011-4D27-BC9D-27EA5BE02D03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18" creationId="{24A97CC0-C913-4A9C-B6E8-755C7D15EAC8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20" creationId="{9DFA36DF-98BD-46D3-A75B-97154DB48262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22" creationId="{D1D22F90-51DE-40F7-96EE-8E9894DF0E7E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24" creationId="{F45D120E-4F36-4767-98FA-949993B8E1AC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26" creationId="{B541A2F0-1EDC-4D03-94AC-35BC742CEAC9}"/>
          </ac:spMkLst>
        </pc:spChg>
        <pc:spChg chg="add del">
          <ac:chgData name="Rachael Goodfellow" userId="eed95a31-a549-404c-b71c-d71edbca878e" providerId="ADAL" clId="{16ED5A67-6099-49B8-B301-99F580A6C022}" dt="2019-12-03T16:48:10.290" v="2868" actId="26606"/>
          <ac:spMkLst>
            <pc:docMk/>
            <pc:sldMk cId="2263313675" sldId="268"/>
            <ac:spMk id="128" creationId="{08CE2AE4-51CC-4060-8818-423BB07BF3D4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3" creationId="{66D61E08-70C3-48D8-BEA0-787111DC30DA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4" creationId="{FC55298F-0AE5-478E-AD2B-03C2614C5833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5" creationId="{C180E4EA-0B63-4779-A895-7E90E71088F3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6" creationId="{CEE01D9D-3DE8-4EED-B0D3-8F3C79CC7673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7" creationId="{89AF5CE9-607F-43F4-8983-DCD6DA4051FD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8" creationId="{6EEA2DBD-9E1E-4521-8C01-F32AD18A89E3}"/>
          </ac:spMkLst>
        </pc:spChg>
        <pc:spChg chg="add del">
          <ac:chgData name="Rachael Goodfellow" userId="eed95a31-a549-404c-b71c-d71edbca878e" providerId="ADAL" clId="{16ED5A67-6099-49B8-B301-99F580A6C022}" dt="2019-12-03T16:48:11.765" v="2871" actId="26606"/>
          <ac:spMkLst>
            <pc:docMk/>
            <pc:sldMk cId="2263313675" sldId="268"/>
            <ac:spMk id="139" creationId="{15BBD2C1-BA9B-46A9-A27A-33498B169272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2" creationId="{948AE52C-AD58-4D7E-BBEC-741EA69A9079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3" creationId="{EB3158C7-B011-4D27-BC9D-27EA5BE02D03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6" creationId="{40EA1C2A-B332-4211-8479-EA99BC303EF5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7" creationId="{24A97CC0-C913-4A9C-B6E8-755C7D15EAC8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8" creationId="{9DFA36DF-98BD-46D3-A75B-97154DB48262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49" creationId="{D1D22F90-51DE-40F7-96EE-8E9894DF0E7E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50" creationId="{F45D120E-4F36-4767-98FA-949993B8E1AC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51" creationId="{B541A2F0-1EDC-4D03-94AC-35BC742CEAC9}"/>
          </ac:spMkLst>
        </pc:spChg>
        <pc:spChg chg="add del">
          <ac:chgData name="Rachael Goodfellow" userId="eed95a31-a549-404c-b71c-d71edbca878e" providerId="ADAL" clId="{16ED5A67-6099-49B8-B301-99F580A6C022}" dt="2019-12-03T16:48:14.973" v="2874" actId="26606"/>
          <ac:spMkLst>
            <pc:docMk/>
            <pc:sldMk cId="2263313675" sldId="268"/>
            <ac:spMk id="152" creationId="{08CE2AE4-51CC-4060-8818-423BB07BF3D4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55" creationId="{0FF9F10B-8764-4B6C-9EBC-4FBE9AC1AC7C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56" creationId="{4DC5F81A-AB66-427C-B973-546BE1B7EDD0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59" creationId="{BE11B7D3-FC4D-4157-827F-D418D4AF3C3B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0" creationId="{F9CA2FB3-69C5-4A17-880A-34C260DF3C4F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1" creationId="{A3B42260-CA72-429A-AEFF-A2778C7BC6F5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2" creationId="{C29C3C96-CB51-440C-B12F-E880D7386269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3" creationId="{17070EE5-FA55-4C41-AD18-785E5F02344C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4" creationId="{726DD974-2DC0-457D-B797-BFB5EB6F4303}"/>
          </ac:spMkLst>
        </pc:spChg>
        <pc:spChg chg="add del">
          <ac:chgData name="Rachael Goodfellow" userId="eed95a31-a549-404c-b71c-d71edbca878e" providerId="ADAL" clId="{16ED5A67-6099-49B8-B301-99F580A6C022}" dt="2019-12-03T16:48:19.175" v="2877" actId="26606"/>
          <ac:spMkLst>
            <pc:docMk/>
            <pc:sldMk cId="2263313675" sldId="268"/>
            <ac:spMk id="165" creationId="{EF9AFB1C-D978-4634-9E2D-78B7F70F524A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68" creationId="{948AE52C-AD58-4D7E-BBEC-741EA69A9079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69" creationId="{EB3158C7-B011-4D27-BC9D-27EA5BE02D03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2" creationId="{40EA1C2A-B332-4211-8479-EA99BC303EF5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3" creationId="{24A97CC0-C913-4A9C-B6E8-755C7D15EAC8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4" creationId="{9DFA36DF-98BD-46D3-A75B-97154DB48262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5" creationId="{D1D22F90-51DE-40F7-96EE-8E9894DF0E7E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6" creationId="{F45D120E-4F36-4767-98FA-949993B8E1AC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7" creationId="{B541A2F0-1EDC-4D03-94AC-35BC742CEAC9}"/>
          </ac:spMkLst>
        </pc:spChg>
        <pc:spChg chg="add del">
          <ac:chgData name="Rachael Goodfellow" userId="eed95a31-a549-404c-b71c-d71edbca878e" providerId="ADAL" clId="{16ED5A67-6099-49B8-B301-99F580A6C022}" dt="2019-12-03T16:48:24.714" v="2880" actId="26606"/>
          <ac:spMkLst>
            <pc:docMk/>
            <pc:sldMk cId="2263313675" sldId="268"/>
            <ac:spMk id="178" creationId="{08CE2AE4-51CC-4060-8818-423BB07BF3D4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3" creationId="{66D61E08-70C3-48D8-BEA0-787111DC30DA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4" creationId="{FC55298F-0AE5-478E-AD2B-03C2614C5833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5" creationId="{C180E4EA-0B63-4779-A895-7E90E71088F3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6" creationId="{CEE01D9D-3DE8-4EED-B0D3-8F3C79CC7673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7" creationId="{89AF5CE9-607F-43F4-8983-DCD6DA4051FD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8" creationId="{6EEA2DBD-9E1E-4521-8C01-F32AD18A89E3}"/>
          </ac:spMkLst>
        </pc:spChg>
        <pc:spChg chg="add del">
          <ac:chgData name="Rachael Goodfellow" userId="eed95a31-a549-404c-b71c-d71edbca878e" providerId="ADAL" clId="{16ED5A67-6099-49B8-B301-99F580A6C022}" dt="2019-12-03T16:48:45.896" v="2883" actId="26606"/>
          <ac:spMkLst>
            <pc:docMk/>
            <pc:sldMk cId="2263313675" sldId="268"/>
            <ac:spMk id="189" creationId="{15BBD2C1-BA9B-46A9-A27A-33498B169272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194" creationId="{0FF9F10B-8764-4B6C-9EBC-4FBE9AC1AC7C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195" creationId="{4DC5F81A-AB66-427C-B973-546BE1B7EDD0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198" creationId="{BE11B7D3-FC4D-4157-827F-D418D4AF3C3B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199" creationId="{F9CA2FB3-69C5-4A17-880A-34C260DF3C4F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200" creationId="{A3B42260-CA72-429A-AEFF-A2778C7BC6F5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201" creationId="{C29C3C96-CB51-440C-B12F-E880D7386269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202" creationId="{17070EE5-FA55-4C41-AD18-785E5F02344C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203" creationId="{726DD974-2DC0-457D-B797-BFB5EB6F4303}"/>
          </ac:spMkLst>
        </pc:spChg>
        <pc:spChg chg="add del">
          <ac:chgData name="Rachael Goodfellow" userId="eed95a31-a549-404c-b71c-d71edbca878e" providerId="ADAL" clId="{16ED5A67-6099-49B8-B301-99F580A6C022}" dt="2019-12-03T16:48:51.172" v="2889" actId="26606"/>
          <ac:spMkLst>
            <pc:docMk/>
            <pc:sldMk cId="2263313675" sldId="268"/>
            <ac:spMk id="204" creationId="{EF9AFB1C-D978-4634-9E2D-78B7F70F524A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0" creationId="{66D61E08-70C3-48D8-BEA0-787111DC30DA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1" creationId="{FC55298F-0AE5-478E-AD2B-03C2614C5833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2" creationId="{C180E4EA-0B63-4779-A895-7E90E71088F3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3" creationId="{CEE01D9D-3DE8-4EED-B0D3-8F3C79CC7673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4" creationId="{89AF5CE9-607F-43F4-8983-DCD6DA4051FD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5" creationId="{6EEA2DBD-9E1E-4521-8C01-F32AD18A89E3}"/>
          </ac:spMkLst>
        </pc:spChg>
        <pc:spChg chg="add del">
          <ac:chgData name="Rachael Goodfellow" userId="eed95a31-a549-404c-b71c-d71edbca878e" providerId="ADAL" clId="{16ED5A67-6099-49B8-B301-99F580A6C022}" dt="2019-12-03T16:49:20.762" v="2896" actId="26606"/>
          <ac:spMkLst>
            <pc:docMk/>
            <pc:sldMk cId="2263313675" sldId="268"/>
            <ac:spMk id="226" creationId="{15BBD2C1-BA9B-46A9-A27A-33498B169272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11" creationId="{66D61E08-70C3-48D8-BEA0-787111DC30DA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13" creationId="{FC55298F-0AE5-478E-AD2B-03C2614C5833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15" creationId="{C180E4EA-0B63-4779-A895-7E90E71088F3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17" creationId="{CEE01D9D-3DE8-4EED-B0D3-8F3C79CC7673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19" creationId="{89AF5CE9-607F-43F4-8983-DCD6DA4051FD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21" creationId="{6EEA2DBD-9E1E-4521-8C01-F32AD18A89E3}"/>
          </ac:spMkLst>
        </pc:spChg>
        <pc:spChg chg="add del">
          <ac:chgData name="Rachael Goodfellow" userId="eed95a31-a549-404c-b71c-d71edbca878e" providerId="ADAL" clId="{16ED5A67-6099-49B8-B301-99F580A6C022}" dt="2019-12-03T16:53:42.104" v="2954" actId="26606"/>
          <ac:spMkLst>
            <pc:docMk/>
            <pc:sldMk cId="2263313675" sldId="268"/>
            <ac:spMk id="323" creationId="{15BBD2C1-BA9B-46A9-A27A-33498B169272}"/>
          </ac:spMkLst>
        </pc:spChg>
        <pc:spChg chg="add del">
          <ac:chgData name="Rachael Goodfellow" userId="eed95a31-a549-404c-b71c-d71edbca878e" providerId="ADAL" clId="{16ED5A67-6099-49B8-B301-99F580A6C022}" dt="2019-12-03T16:53:43.603" v="2957" actId="26606"/>
          <ac:spMkLst>
            <pc:docMk/>
            <pc:sldMk cId="2263313675" sldId="268"/>
            <ac:spMk id="326" creationId="{F6E918B1-FA59-42EF-8A8E-B0F3D1E54084}"/>
          </ac:spMkLst>
        </pc:spChg>
        <pc:grpChg chg="add del">
          <ac:chgData name="Rachael Goodfellow" userId="eed95a31-a549-404c-b71c-d71edbca878e" providerId="ADAL" clId="{16ED5A67-6099-49B8-B301-99F580A6C022}" dt="2019-11-27T11:07:09.838" v="2354" actId="26606"/>
          <ac:grpSpMkLst>
            <pc:docMk/>
            <pc:sldMk cId="2263313675" sldId="268"/>
            <ac:grpSpMk id="8" creationId="{76582886-877C-4AEC-A77F-8055EB9A0CF9}"/>
          </ac:grpSpMkLst>
        </pc:grpChg>
        <pc:grpChg chg="add del">
          <ac:chgData name="Rachael Goodfellow" userId="eed95a31-a549-404c-b71c-d71edbca878e" providerId="ADAL" clId="{16ED5A67-6099-49B8-B301-99F580A6C022}" dt="2019-11-27T11:07:08.305" v="2350" actId="26606"/>
          <ac:grpSpMkLst>
            <pc:docMk/>
            <pc:sldMk cId="2263313675" sldId="268"/>
            <ac:grpSpMk id="35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1-27T11:07:09.788" v="2353" actId="26606"/>
          <ac:grpSpMkLst>
            <pc:docMk/>
            <pc:sldMk cId="2263313675" sldId="268"/>
            <ac:grpSpMk id="69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51.183" v="2890" actId="26606"/>
          <ac:grpSpMkLst>
            <pc:docMk/>
            <pc:sldMk cId="2263313675" sldId="268"/>
            <ac:grpSpMk id="82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04.792" v="2859" actId="26606"/>
          <ac:grpSpMkLst>
            <pc:docMk/>
            <pc:sldMk cId="2263313675" sldId="268"/>
            <ac:grpSpMk id="96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48:05.661" v="2862" actId="26606"/>
          <ac:grpSpMkLst>
            <pc:docMk/>
            <pc:sldMk cId="2263313675" sldId="268"/>
            <ac:grpSpMk id="108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06.672" v="2865" actId="26606"/>
          <ac:grpSpMkLst>
            <pc:docMk/>
            <pc:sldMk cId="2263313675" sldId="268"/>
            <ac:grpSpMk id="110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48:10.290" v="2868" actId="26606"/>
          <ac:grpSpMkLst>
            <pc:docMk/>
            <pc:sldMk cId="2263313675" sldId="268"/>
            <ac:grpSpMk id="113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11.765" v="2871" actId="26606"/>
          <ac:grpSpMkLst>
            <pc:docMk/>
            <pc:sldMk cId="2263313675" sldId="268"/>
            <ac:grpSpMk id="130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14.973" v="2874" actId="26606"/>
          <ac:grpSpMkLst>
            <pc:docMk/>
            <pc:sldMk cId="2263313675" sldId="268"/>
            <ac:grpSpMk id="141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19.175" v="2877" actId="26606"/>
          <ac:grpSpMkLst>
            <pc:docMk/>
            <pc:sldMk cId="2263313675" sldId="268"/>
            <ac:grpSpMk id="154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24.714" v="2880" actId="26606"/>
          <ac:grpSpMkLst>
            <pc:docMk/>
            <pc:sldMk cId="2263313675" sldId="268"/>
            <ac:grpSpMk id="167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45.896" v="2883" actId="26606"/>
          <ac:grpSpMkLst>
            <pc:docMk/>
            <pc:sldMk cId="2263313675" sldId="268"/>
            <ac:grpSpMk id="180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49.398" v="2886" actId="26606"/>
          <ac:grpSpMkLst>
            <pc:docMk/>
            <pc:sldMk cId="2263313675" sldId="268"/>
            <ac:grpSpMk id="191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53:45.931" v="2961" actId="26606"/>
          <ac:grpSpMkLst>
            <pc:docMk/>
            <pc:sldMk cId="2263313675" sldId="268"/>
            <ac:grpSpMk id="192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8:51.172" v="2889" actId="26606"/>
          <ac:grpSpMkLst>
            <pc:docMk/>
            <pc:sldMk cId="2263313675" sldId="268"/>
            <ac:grpSpMk id="193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9:27.242" v="2909" actId="26606"/>
          <ac:grpSpMkLst>
            <pc:docMk/>
            <pc:sldMk cId="2263313675" sldId="268"/>
            <ac:grpSpMk id="206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49:20.762" v="2896" actId="26606"/>
          <ac:grpSpMkLst>
            <pc:docMk/>
            <pc:sldMk cId="2263313675" sldId="268"/>
            <ac:grpSpMk id="208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9:22.348" v="2899" actId="26606"/>
          <ac:grpSpMkLst>
            <pc:docMk/>
            <pc:sldMk cId="2263313675" sldId="268"/>
            <ac:grpSpMk id="228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9:23.915" v="2902" actId="26606"/>
          <ac:grpSpMkLst>
            <pc:docMk/>
            <pc:sldMk cId="2263313675" sldId="268"/>
            <ac:grpSpMk id="239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49:25.303" v="2905" actId="26606"/>
          <ac:grpSpMkLst>
            <pc:docMk/>
            <pc:sldMk cId="2263313675" sldId="268"/>
            <ac:grpSpMk id="250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49:27.228" v="2908" actId="26606"/>
          <ac:grpSpMkLst>
            <pc:docMk/>
            <pc:sldMk cId="2263313675" sldId="268"/>
            <ac:grpSpMk id="261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52:04.541" v="2914" actId="26606"/>
          <ac:grpSpMkLst>
            <pc:docMk/>
            <pc:sldMk cId="2263313675" sldId="268"/>
            <ac:grpSpMk id="272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53:42.104" v="2954" actId="26606"/>
          <ac:grpSpMkLst>
            <pc:docMk/>
            <pc:sldMk cId="2263313675" sldId="268"/>
            <ac:grpSpMk id="295" creationId="{A5AFB369-4673-4727-A7CD-D86AFE0AE069}"/>
          </ac:grpSpMkLst>
        </pc:grpChg>
        <pc:grpChg chg="add del">
          <ac:chgData name="Rachael Goodfellow" userId="eed95a31-a549-404c-b71c-d71edbca878e" providerId="ADAL" clId="{16ED5A67-6099-49B8-B301-99F580A6C022}" dt="2019-12-03T16:53:43.603" v="2957" actId="26606"/>
          <ac:grpSpMkLst>
            <pc:docMk/>
            <pc:sldMk cId="2263313675" sldId="268"/>
            <ac:grpSpMk id="325" creationId="{4815A7B4-532E-48C9-AC24-D78ACF3339DB}"/>
          </ac:grpSpMkLst>
        </pc:grpChg>
        <pc:grpChg chg="add del">
          <ac:chgData name="Rachael Goodfellow" userId="eed95a31-a549-404c-b71c-d71edbca878e" providerId="ADAL" clId="{16ED5A67-6099-49B8-B301-99F580A6C022}" dt="2019-12-03T16:53:45.920" v="2960" actId="26606"/>
          <ac:grpSpMkLst>
            <pc:docMk/>
            <pc:sldMk cId="2263313675" sldId="268"/>
            <ac:grpSpMk id="328" creationId="{A5AFB369-4673-4727-A7CD-D86AFE0AE069}"/>
          </ac:grpSpMkLst>
        </pc:grpChg>
        <pc:grpChg chg="add">
          <ac:chgData name="Rachael Goodfellow" userId="eed95a31-a549-404c-b71c-d71edbca878e" providerId="ADAL" clId="{16ED5A67-6099-49B8-B301-99F580A6C022}" dt="2019-12-03T16:53:45.931" v="2961" actId="26606"/>
          <ac:grpSpMkLst>
            <pc:docMk/>
            <pc:sldMk cId="2263313675" sldId="268"/>
            <ac:grpSpMk id="330" creationId="{A5AFB369-4673-4727-A7CD-D86AFE0AE069}"/>
          </ac:grpSpMkLst>
        </pc:grpChg>
        <pc:picChg chg="del mod">
          <ac:chgData name="Rachael Goodfellow" userId="eed95a31-a549-404c-b71c-d71edbca878e" providerId="ADAL" clId="{16ED5A67-6099-49B8-B301-99F580A6C022}" dt="2019-12-03T16:47:51.537" v="2854" actId="478"/>
          <ac:picMkLst>
            <pc:docMk/>
            <pc:sldMk cId="2263313675" sldId="268"/>
            <ac:picMk id="4" creationId="{26EA6ACF-5E73-4155-B301-84743E30498D}"/>
          </ac:picMkLst>
        </pc:picChg>
        <pc:picChg chg="add del mod">
          <ac:chgData name="Rachael Goodfellow" userId="eed95a31-a549-404c-b71c-d71edbca878e" providerId="ADAL" clId="{16ED5A67-6099-49B8-B301-99F580A6C022}" dt="2019-11-27T11:06:41.271" v="2342" actId="478"/>
          <ac:picMkLst>
            <pc:docMk/>
            <pc:sldMk cId="2263313675" sldId="268"/>
            <ac:picMk id="5" creationId="{22B9C0A1-2EDE-49C5-B418-63E483031A74}"/>
          </ac:picMkLst>
        </pc:picChg>
        <pc:picChg chg="del mod">
          <ac:chgData name="Rachael Goodfellow" userId="eed95a31-a549-404c-b71c-d71edbca878e" providerId="ADAL" clId="{16ED5A67-6099-49B8-B301-99F580A6C022}" dt="2019-12-03T16:47:51.537" v="2854" actId="478"/>
          <ac:picMkLst>
            <pc:docMk/>
            <pc:sldMk cId="2263313675" sldId="268"/>
            <ac:picMk id="5" creationId="{8EB1AC7D-7BC0-4BF8-AF04-DAFBBB5E779D}"/>
          </ac:picMkLst>
        </pc:picChg>
        <pc:picChg chg="del mod">
          <ac:chgData name="Rachael Goodfellow" userId="eed95a31-a549-404c-b71c-d71edbca878e" providerId="ADAL" clId="{16ED5A67-6099-49B8-B301-99F580A6C022}" dt="2019-12-03T16:47:51.537" v="2854" actId="478"/>
          <ac:picMkLst>
            <pc:docMk/>
            <pc:sldMk cId="2263313675" sldId="268"/>
            <ac:picMk id="6" creationId="{75FA7EFB-A33C-4749-ADAF-C4C196062BAD}"/>
          </ac:picMkLst>
        </pc:picChg>
        <pc:picChg chg="add del mod">
          <ac:chgData name="Rachael Goodfellow" userId="eed95a31-a549-404c-b71c-d71edbca878e" providerId="ADAL" clId="{16ED5A67-6099-49B8-B301-99F580A6C022}" dt="2019-12-03T16:47:39.157" v="2853" actId="478"/>
          <ac:picMkLst>
            <pc:docMk/>
            <pc:sldMk cId="2263313675" sldId="268"/>
            <ac:picMk id="7" creationId="{A47207A2-F923-432C-899D-EB8CADD41218}"/>
          </ac:picMkLst>
        </pc:picChg>
        <pc:picChg chg="del mod">
          <ac:chgData name="Rachael Goodfellow" userId="eed95a31-a549-404c-b71c-d71edbca878e" providerId="ADAL" clId="{16ED5A67-6099-49B8-B301-99F580A6C022}" dt="2019-12-03T16:47:57.292" v="2856" actId="478"/>
          <ac:picMkLst>
            <pc:docMk/>
            <pc:sldMk cId="2263313675" sldId="268"/>
            <ac:picMk id="8" creationId="{FE90D784-CECC-4C54-AB2B-911901E014A6}"/>
          </ac:picMkLst>
        </pc:picChg>
        <pc:picChg chg="del mod">
          <ac:chgData name="Rachael Goodfellow" userId="eed95a31-a549-404c-b71c-d71edbca878e" providerId="ADAL" clId="{16ED5A67-6099-49B8-B301-99F580A6C022}" dt="2019-12-03T16:47:53.777" v="2855" actId="478"/>
          <ac:picMkLst>
            <pc:docMk/>
            <pc:sldMk cId="2263313675" sldId="268"/>
            <ac:picMk id="9" creationId="{B87C453D-9FC4-4B03-A5ED-5260E2905298}"/>
          </ac:picMkLst>
        </pc:picChg>
        <pc:picChg chg="add del mod ord">
          <ac:chgData name="Rachael Goodfellow" userId="eed95a31-a549-404c-b71c-d71edbca878e" providerId="ADAL" clId="{16ED5A67-6099-49B8-B301-99F580A6C022}" dt="2019-12-03T16:53:18.609" v="2946" actId="478"/>
          <ac:picMkLst>
            <pc:docMk/>
            <pc:sldMk cId="2263313675" sldId="268"/>
            <ac:picMk id="10" creationId="{6D58373B-5D96-42B1-B7DB-3759C144E642}"/>
          </ac:picMkLst>
        </pc:picChg>
        <pc:picChg chg="add mod">
          <ac:chgData name="Rachael Goodfellow" userId="eed95a31-a549-404c-b71c-d71edbca878e" providerId="ADAL" clId="{16ED5A67-6099-49B8-B301-99F580A6C022}" dt="2019-12-03T16:55:51.675" v="2979" actId="1076"/>
          <ac:picMkLst>
            <pc:docMk/>
            <pc:sldMk cId="2263313675" sldId="268"/>
            <ac:picMk id="11" creationId="{9C7C9701-9BAF-4026-99FD-9450EA239820}"/>
          </ac:picMkLst>
        </pc:picChg>
        <pc:picChg chg="mod ord">
          <ac:chgData name="Rachael Goodfellow" userId="eed95a31-a549-404c-b71c-d71edbca878e" providerId="ADAL" clId="{16ED5A67-6099-49B8-B301-99F580A6C022}" dt="2019-12-03T16:53:45.931" v="2961" actId="26606"/>
          <ac:picMkLst>
            <pc:docMk/>
            <pc:sldMk cId="2263313675" sldId="268"/>
            <ac:picMk id="15" creationId="{1B9F77AA-7DF2-4AC4-B039-FD91ACA4601B}"/>
          </ac:picMkLst>
        </pc:picChg>
        <pc:picChg chg="add mod">
          <ac:chgData name="Rachael Goodfellow" userId="eed95a31-a549-404c-b71c-d71edbca878e" providerId="ADAL" clId="{16ED5A67-6099-49B8-B301-99F580A6C022}" dt="2019-12-03T16:55:53.635" v="2980" actId="1076"/>
          <ac:picMkLst>
            <pc:docMk/>
            <pc:sldMk cId="2263313675" sldId="268"/>
            <ac:picMk id="238" creationId="{341B1D81-4377-43C9-B87F-0CF0A707F235}"/>
          </ac:picMkLst>
        </pc:picChg>
        <pc:picChg chg="add mod">
          <ac:chgData name="Rachael Goodfellow" userId="eed95a31-a549-404c-b71c-d71edbca878e" providerId="ADAL" clId="{16ED5A67-6099-49B8-B301-99F580A6C022}" dt="2019-12-03T16:55:56.588" v="2981" actId="1076"/>
          <ac:picMkLst>
            <pc:docMk/>
            <pc:sldMk cId="2263313675" sldId="268"/>
            <ac:picMk id="249" creationId="{126ADC1B-E8E2-4502-A715-6990431D5BB0}"/>
          </ac:picMkLst>
        </pc:picChg>
        <pc:picChg chg="add mod">
          <ac:chgData name="Rachael Goodfellow" userId="eed95a31-a549-404c-b71c-d71edbca878e" providerId="ADAL" clId="{16ED5A67-6099-49B8-B301-99F580A6C022}" dt="2019-12-03T16:55:59.020" v="2982" actId="1076"/>
          <ac:picMkLst>
            <pc:docMk/>
            <pc:sldMk cId="2263313675" sldId="268"/>
            <ac:picMk id="260" creationId="{2C2E5087-4C1A-4E40-91A0-44B6B3238B2C}"/>
          </ac:picMkLst>
        </pc:picChg>
        <pc:picChg chg="add mod">
          <ac:chgData name="Rachael Goodfellow" userId="eed95a31-a549-404c-b71c-d71edbca878e" providerId="ADAL" clId="{16ED5A67-6099-49B8-B301-99F580A6C022}" dt="2019-12-03T16:56:36.204" v="2988" actId="14100"/>
          <ac:picMkLst>
            <pc:docMk/>
            <pc:sldMk cId="2263313675" sldId="268"/>
            <ac:picMk id="271" creationId="{CD2096FD-8F05-4A68-8A95-9FFBA48FE8FC}"/>
          </ac:picMkLst>
        </pc:picChg>
        <pc:cxnChg chg="add del">
          <ac:chgData name="Rachael Goodfellow" userId="eed95a31-a549-404c-b71c-d71edbca878e" providerId="ADAL" clId="{16ED5A67-6099-49B8-B301-99F580A6C022}" dt="2019-11-27T11:07:09.838" v="2354" actId="26606"/>
          <ac:cxnSpMkLst>
            <pc:docMk/>
            <pc:sldMk cId="2263313675" sldId="268"/>
            <ac:cxnSpMk id="26" creationId="{22721A85-1EA4-4D87-97AB-0BB4AB78F92D}"/>
          </ac:cxnSpMkLst>
        </pc:cxnChg>
        <pc:cxnChg chg="add del">
          <ac:chgData name="Rachael Goodfellow" userId="eed95a31-a549-404c-b71c-d71edbca878e" providerId="ADAL" clId="{16ED5A67-6099-49B8-B301-99F580A6C022}" dt="2019-11-27T11:07:09.838" v="2354" actId="26606"/>
          <ac:cxnSpMkLst>
            <pc:docMk/>
            <pc:sldMk cId="2263313675" sldId="268"/>
            <ac:cxnSpMk id="28" creationId="{E5E836EB-03CD-4BA5-A751-21D2ACC28303}"/>
          </ac:cxnSpMkLst>
        </pc:cxnChg>
        <pc:cxnChg chg="add del">
          <ac:chgData name="Rachael Goodfellow" userId="eed95a31-a549-404c-b71c-d71edbca878e" providerId="ADAL" clId="{16ED5A67-6099-49B8-B301-99F580A6C022}" dt="2019-11-27T11:07:08.305" v="2350" actId="26606"/>
          <ac:cxnSpMkLst>
            <pc:docMk/>
            <pc:sldMk cId="2263313675" sldId="268"/>
            <ac:cxnSpMk id="51" creationId="{D7C7B311-D760-4C87-BE5E-921FFB4E8EF0}"/>
          </ac:cxnSpMkLst>
        </pc:cxnChg>
        <pc:cxnChg chg="add del">
          <ac:chgData name="Rachael Goodfellow" userId="eed95a31-a549-404c-b71c-d71edbca878e" providerId="ADAL" clId="{16ED5A67-6099-49B8-B301-99F580A6C022}" dt="2019-11-27T11:07:08.305" v="2350" actId="26606"/>
          <ac:cxnSpMkLst>
            <pc:docMk/>
            <pc:sldMk cId="2263313675" sldId="268"/>
            <ac:cxnSpMk id="53" creationId="{C1913202-1810-4FA2-987B-A7B98049CF42}"/>
          </ac:cxnSpMkLst>
        </pc:cxnChg>
        <pc:cxnChg chg="add del">
          <ac:chgData name="Rachael Goodfellow" userId="eed95a31-a549-404c-b71c-d71edbca878e" providerId="ADAL" clId="{16ED5A67-6099-49B8-B301-99F580A6C022}" dt="2019-11-27T11:07:09.788" v="2353" actId="26606"/>
          <ac:cxnSpMkLst>
            <pc:docMk/>
            <pc:sldMk cId="2263313675" sldId="268"/>
            <ac:cxnSpMk id="72" creationId="{7295AA18-FA8B-4B5D-9477-7F5F51288FEC}"/>
          </ac:cxnSpMkLst>
        </pc:cxnChg>
        <pc:cxnChg chg="add del">
          <ac:chgData name="Rachael Goodfellow" userId="eed95a31-a549-404c-b71c-d71edbca878e" providerId="ADAL" clId="{16ED5A67-6099-49B8-B301-99F580A6C022}" dt="2019-11-27T11:07:09.788" v="2353" actId="26606"/>
          <ac:cxnSpMkLst>
            <pc:docMk/>
            <pc:sldMk cId="2263313675" sldId="268"/>
            <ac:cxnSpMk id="73" creationId="{5E377175-C211-4D7B-89F7-92406DBD7346}"/>
          </ac:cxnSpMkLst>
        </pc:cxnChg>
        <pc:cxnChg chg="add del">
          <ac:chgData name="Rachael Goodfellow" userId="eed95a31-a549-404c-b71c-d71edbca878e" providerId="ADAL" clId="{16ED5A67-6099-49B8-B301-99F580A6C022}" dt="2019-12-03T16:48:51.183" v="2890" actId="26606"/>
          <ac:cxnSpMkLst>
            <pc:docMk/>
            <pc:sldMk cId="2263313675" sldId="268"/>
            <ac:cxnSpMk id="83" creationId="{A57C1A16-B8AB-4D99-A195-A38F556A6486}"/>
          </ac:cxnSpMkLst>
        </pc:cxnChg>
        <pc:cxnChg chg="add del">
          <ac:chgData name="Rachael Goodfellow" userId="eed95a31-a549-404c-b71c-d71edbca878e" providerId="ADAL" clId="{16ED5A67-6099-49B8-B301-99F580A6C022}" dt="2019-12-03T16:48:51.183" v="2890" actId="26606"/>
          <ac:cxnSpMkLst>
            <pc:docMk/>
            <pc:sldMk cId="2263313675" sldId="268"/>
            <ac:cxnSpMk id="84" creationId="{F8A9B20B-D1DD-4573-B5EC-558029519236}"/>
          </ac:cxnSpMkLst>
        </pc:cxnChg>
        <pc:cxnChg chg="add del">
          <ac:chgData name="Rachael Goodfellow" userId="eed95a31-a549-404c-b71c-d71edbca878e" providerId="ADAL" clId="{16ED5A67-6099-49B8-B301-99F580A6C022}" dt="2019-12-03T16:48:10.290" v="2868" actId="26606"/>
          <ac:cxnSpMkLst>
            <pc:docMk/>
            <pc:sldMk cId="2263313675" sldId="268"/>
            <ac:cxnSpMk id="112" creationId="{7295AA18-FA8B-4B5D-9477-7F5F51288FEC}"/>
          </ac:cxnSpMkLst>
        </pc:cxnChg>
        <pc:cxnChg chg="add del">
          <ac:chgData name="Rachael Goodfellow" userId="eed95a31-a549-404c-b71c-d71edbca878e" providerId="ADAL" clId="{16ED5A67-6099-49B8-B301-99F580A6C022}" dt="2019-12-03T16:48:10.290" v="2868" actId="26606"/>
          <ac:cxnSpMkLst>
            <pc:docMk/>
            <pc:sldMk cId="2263313675" sldId="268"/>
            <ac:cxnSpMk id="114" creationId="{5E377175-C211-4D7B-89F7-92406DBD7346}"/>
          </ac:cxnSpMkLst>
        </pc:cxnChg>
        <pc:cxnChg chg="add del">
          <ac:chgData name="Rachael Goodfellow" userId="eed95a31-a549-404c-b71c-d71edbca878e" providerId="ADAL" clId="{16ED5A67-6099-49B8-B301-99F580A6C022}" dt="2019-12-03T16:48:11.765" v="2871" actId="26606"/>
          <ac:cxnSpMkLst>
            <pc:docMk/>
            <pc:sldMk cId="2263313675" sldId="268"/>
            <ac:cxnSpMk id="131" creationId="{A57C1A16-B8AB-4D99-A195-A38F556A6486}"/>
          </ac:cxnSpMkLst>
        </pc:cxnChg>
        <pc:cxnChg chg="add del">
          <ac:chgData name="Rachael Goodfellow" userId="eed95a31-a549-404c-b71c-d71edbca878e" providerId="ADAL" clId="{16ED5A67-6099-49B8-B301-99F580A6C022}" dt="2019-12-03T16:48:11.765" v="2871" actId="26606"/>
          <ac:cxnSpMkLst>
            <pc:docMk/>
            <pc:sldMk cId="2263313675" sldId="268"/>
            <ac:cxnSpMk id="132" creationId="{F8A9B20B-D1DD-4573-B5EC-558029519236}"/>
          </ac:cxnSpMkLst>
        </pc:cxnChg>
        <pc:cxnChg chg="add del">
          <ac:chgData name="Rachael Goodfellow" userId="eed95a31-a549-404c-b71c-d71edbca878e" providerId="ADAL" clId="{16ED5A67-6099-49B8-B301-99F580A6C022}" dt="2019-12-03T16:48:14.973" v="2874" actId="26606"/>
          <ac:cxnSpMkLst>
            <pc:docMk/>
            <pc:sldMk cId="2263313675" sldId="268"/>
            <ac:cxnSpMk id="144" creationId="{7295AA18-FA8B-4B5D-9477-7F5F51288FEC}"/>
          </ac:cxnSpMkLst>
        </pc:cxnChg>
        <pc:cxnChg chg="add del">
          <ac:chgData name="Rachael Goodfellow" userId="eed95a31-a549-404c-b71c-d71edbca878e" providerId="ADAL" clId="{16ED5A67-6099-49B8-B301-99F580A6C022}" dt="2019-12-03T16:48:14.973" v="2874" actId="26606"/>
          <ac:cxnSpMkLst>
            <pc:docMk/>
            <pc:sldMk cId="2263313675" sldId="268"/>
            <ac:cxnSpMk id="145" creationId="{5E377175-C211-4D7B-89F7-92406DBD7346}"/>
          </ac:cxnSpMkLst>
        </pc:cxnChg>
        <pc:cxnChg chg="add del">
          <ac:chgData name="Rachael Goodfellow" userId="eed95a31-a549-404c-b71c-d71edbca878e" providerId="ADAL" clId="{16ED5A67-6099-49B8-B301-99F580A6C022}" dt="2019-12-03T16:48:19.175" v="2877" actId="26606"/>
          <ac:cxnSpMkLst>
            <pc:docMk/>
            <pc:sldMk cId="2263313675" sldId="268"/>
            <ac:cxnSpMk id="157" creationId="{2146C810-9BC7-4BEB-A44C-B70C5B3DC9D2}"/>
          </ac:cxnSpMkLst>
        </pc:cxnChg>
        <pc:cxnChg chg="add del">
          <ac:chgData name="Rachael Goodfellow" userId="eed95a31-a549-404c-b71c-d71edbca878e" providerId="ADAL" clId="{16ED5A67-6099-49B8-B301-99F580A6C022}" dt="2019-12-03T16:48:19.175" v="2877" actId="26606"/>
          <ac:cxnSpMkLst>
            <pc:docMk/>
            <pc:sldMk cId="2263313675" sldId="268"/>
            <ac:cxnSpMk id="158" creationId="{F5ADF6C1-FC3E-4CEF-ACAA-1E533A927942}"/>
          </ac:cxnSpMkLst>
        </pc:cxnChg>
        <pc:cxnChg chg="add del">
          <ac:chgData name="Rachael Goodfellow" userId="eed95a31-a549-404c-b71c-d71edbca878e" providerId="ADAL" clId="{16ED5A67-6099-49B8-B301-99F580A6C022}" dt="2019-12-03T16:48:24.714" v="2880" actId="26606"/>
          <ac:cxnSpMkLst>
            <pc:docMk/>
            <pc:sldMk cId="2263313675" sldId="268"/>
            <ac:cxnSpMk id="170" creationId="{7295AA18-FA8B-4B5D-9477-7F5F51288FEC}"/>
          </ac:cxnSpMkLst>
        </pc:cxnChg>
        <pc:cxnChg chg="add del">
          <ac:chgData name="Rachael Goodfellow" userId="eed95a31-a549-404c-b71c-d71edbca878e" providerId="ADAL" clId="{16ED5A67-6099-49B8-B301-99F580A6C022}" dt="2019-12-03T16:48:24.714" v="2880" actId="26606"/>
          <ac:cxnSpMkLst>
            <pc:docMk/>
            <pc:sldMk cId="2263313675" sldId="268"/>
            <ac:cxnSpMk id="171" creationId="{5E377175-C211-4D7B-89F7-92406DBD7346}"/>
          </ac:cxnSpMkLst>
        </pc:cxnChg>
        <pc:cxnChg chg="add del">
          <ac:chgData name="Rachael Goodfellow" userId="eed95a31-a549-404c-b71c-d71edbca878e" providerId="ADAL" clId="{16ED5A67-6099-49B8-B301-99F580A6C022}" dt="2019-12-03T16:48:45.896" v="2883" actId="26606"/>
          <ac:cxnSpMkLst>
            <pc:docMk/>
            <pc:sldMk cId="2263313675" sldId="268"/>
            <ac:cxnSpMk id="181" creationId="{A57C1A16-B8AB-4D99-A195-A38F556A6486}"/>
          </ac:cxnSpMkLst>
        </pc:cxnChg>
        <pc:cxnChg chg="add del">
          <ac:chgData name="Rachael Goodfellow" userId="eed95a31-a549-404c-b71c-d71edbca878e" providerId="ADAL" clId="{16ED5A67-6099-49B8-B301-99F580A6C022}" dt="2019-12-03T16:48:45.896" v="2883" actId="26606"/>
          <ac:cxnSpMkLst>
            <pc:docMk/>
            <pc:sldMk cId="2263313675" sldId="268"/>
            <ac:cxnSpMk id="182" creationId="{F8A9B20B-D1DD-4573-B5EC-558029519236}"/>
          </ac:cxnSpMkLst>
        </pc:cxnChg>
        <pc:cxnChg chg="add del">
          <ac:chgData name="Rachael Goodfellow" userId="eed95a31-a549-404c-b71c-d71edbca878e" providerId="ADAL" clId="{16ED5A67-6099-49B8-B301-99F580A6C022}" dt="2019-12-03T16:48:51.172" v="2889" actId="26606"/>
          <ac:cxnSpMkLst>
            <pc:docMk/>
            <pc:sldMk cId="2263313675" sldId="268"/>
            <ac:cxnSpMk id="196" creationId="{2146C810-9BC7-4BEB-A44C-B70C5B3DC9D2}"/>
          </ac:cxnSpMkLst>
        </pc:cxnChg>
        <pc:cxnChg chg="add del">
          <ac:chgData name="Rachael Goodfellow" userId="eed95a31-a549-404c-b71c-d71edbca878e" providerId="ADAL" clId="{16ED5A67-6099-49B8-B301-99F580A6C022}" dt="2019-12-03T16:48:51.172" v="2889" actId="26606"/>
          <ac:cxnSpMkLst>
            <pc:docMk/>
            <pc:sldMk cId="2263313675" sldId="268"/>
            <ac:cxnSpMk id="197" creationId="{F5ADF6C1-FC3E-4CEF-ACAA-1E533A927942}"/>
          </ac:cxnSpMkLst>
        </pc:cxnChg>
        <pc:cxnChg chg="add del">
          <ac:chgData name="Rachael Goodfellow" userId="eed95a31-a549-404c-b71c-d71edbca878e" providerId="ADAL" clId="{16ED5A67-6099-49B8-B301-99F580A6C022}" dt="2019-12-03T16:49:20.762" v="2896" actId="26606"/>
          <ac:cxnSpMkLst>
            <pc:docMk/>
            <pc:sldMk cId="2263313675" sldId="268"/>
            <ac:cxnSpMk id="218" creationId="{A57C1A16-B8AB-4D99-A195-A38F556A6486}"/>
          </ac:cxnSpMkLst>
        </pc:cxnChg>
        <pc:cxnChg chg="add del">
          <ac:chgData name="Rachael Goodfellow" userId="eed95a31-a549-404c-b71c-d71edbca878e" providerId="ADAL" clId="{16ED5A67-6099-49B8-B301-99F580A6C022}" dt="2019-12-03T16:49:20.762" v="2896" actId="26606"/>
          <ac:cxnSpMkLst>
            <pc:docMk/>
            <pc:sldMk cId="2263313675" sldId="268"/>
            <ac:cxnSpMk id="219" creationId="{F8A9B20B-D1DD-4573-B5EC-558029519236}"/>
          </ac:cxnSpMkLst>
        </pc:cxnChg>
        <pc:cxnChg chg="add del">
          <ac:chgData name="Rachael Goodfellow" userId="eed95a31-a549-404c-b71c-d71edbca878e" providerId="ADAL" clId="{16ED5A67-6099-49B8-B301-99F580A6C022}" dt="2019-12-03T16:53:42.104" v="2954" actId="26606"/>
          <ac:cxnSpMkLst>
            <pc:docMk/>
            <pc:sldMk cId="2263313675" sldId="268"/>
            <ac:cxnSpMk id="307" creationId="{A57C1A16-B8AB-4D99-A195-A38F556A6486}"/>
          </ac:cxnSpMkLst>
        </pc:cxnChg>
        <pc:cxnChg chg="add del">
          <ac:chgData name="Rachael Goodfellow" userId="eed95a31-a549-404c-b71c-d71edbca878e" providerId="ADAL" clId="{16ED5A67-6099-49B8-B301-99F580A6C022}" dt="2019-12-03T16:53:42.104" v="2954" actId="26606"/>
          <ac:cxnSpMkLst>
            <pc:docMk/>
            <pc:sldMk cId="2263313675" sldId="268"/>
            <ac:cxnSpMk id="309" creationId="{F8A9B20B-D1DD-4573-B5EC-558029519236}"/>
          </ac:cxnSpMkLst>
        </pc:cxnChg>
      </pc:sldChg>
      <pc:sldChg chg="addSp delSp modSp add mod setBg addCm delCm">
        <pc:chgData name="Rachael Goodfellow" userId="eed95a31-a549-404c-b71c-d71edbca878e" providerId="ADAL" clId="{16ED5A67-6099-49B8-B301-99F580A6C022}" dt="2019-12-03T16:32:59.297" v="2790" actId="1076"/>
        <pc:sldMkLst>
          <pc:docMk/>
          <pc:sldMk cId="2186262361" sldId="269"/>
        </pc:sldMkLst>
        <pc:spChg chg="mod">
          <ac:chgData name="Rachael Goodfellow" userId="eed95a31-a549-404c-b71c-d71edbca878e" providerId="ADAL" clId="{16ED5A67-6099-49B8-B301-99F580A6C022}" dt="2019-11-27T11:22:51.645" v="2581" actId="1076"/>
          <ac:spMkLst>
            <pc:docMk/>
            <pc:sldMk cId="2186262361" sldId="269"/>
            <ac:spMk id="2" creationId="{958FC3BC-1412-45B3-BB78-6442C0F65DC9}"/>
          </ac:spMkLst>
        </pc:spChg>
        <pc:spChg chg="add del mod">
          <ac:chgData name="Rachael Goodfellow" userId="eed95a31-a549-404c-b71c-d71edbca878e" providerId="ADAL" clId="{16ED5A67-6099-49B8-B301-99F580A6C022}" dt="2019-11-27T11:18:13.250" v="2515" actId="1032"/>
          <ac:spMkLst>
            <pc:docMk/>
            <pc:sldMk cId="2186262361" sldId="269"/>
            <ac:spMk id="3" creationId="{BFFE479B-ABC8-48D4-8F90-5209E3E6A987}"/>
          </ac:spMkLst>
        </pc:spChg>
        <pc:spChg chg="add del">
          <ac:chgData name="Rachael Goodfellow" userId="eed95a31-a549-404c-b71c-d71edbca878e" providerId="ADAL" clId="{16ED5A67-6099-49B8-B301-99F580A6C022}" dt="2019-11-27T11:22:43.425" v="2579" actId="26606"/>
          <ac:spMkLst>
            <pc:docMk/>
            <pc:sldMk cId="2186262361" sldId="269"/>
            <ac:spMk id="9" creationId="{2D94F95D-89EF-455B-9F54-0F4231363A8B}"/>
          </ac:spMkLst>
        </pc:spChg>
        <pc:spChg chg="add del">
          <ac:chgData name="Rachael Goodfellow" userId="eed95a31-a549-404c-b71c-d71edbca878e" providerId="ADAL" clId="{16ED5A67-6099-49B8-B301-99F580A6C022}" dt="2019-11-27T11:17:42.391" v="2511" actId="26606"/>
          <ac:spMkLst>
            <pc:docMk/>
            <pc:sldMk cId="2186262361" sldId="269"/>
            <ac:spMk id="10" creationId="{C2C29CB1-9F74-4879-A6AF-AEA67B6F1F4D}"/>
          </ac:spMkLst>
        </pc:spChg>
        <pc:spChg chg="add del">
          <ac:chgData name="Rachael Goodfellow" userId="eed95a31-a549-404c-b71c-d71edbca878e" providerId="ADAL" clId="{16ED5A67-6099-49B8-B301-99F580A6C022}" dt="2019-11-27T11:17:42.391" v="2511" actId="26606"/>
          <ac:spMkLst>
            <pc:docMk/>
            <pc:sldMk cId="2186262361" sldId="269"/>
            <ac:spMk id="11" creationId="{E80B86A7-A1EC-475B-9166-88902B033A38}"/>
          </ac:spMkLst>
        </pc:spChg>
        <pc:spChg chg="add del">
          <ac:chgData name="Rachael Goodfellow" userId="eed95a31-a549-404c-b71c-d71edbca878e" providerId="ADAL" clId="{16ED5A67-6099-49B8-B301-99F580A6C022}" dt="2019-11-27T11:17:42.391" v="2511" actId="26606"/>
          <ac:spMkLst>
            <pc:docMk/>
            <pc:sldMk cId="2186262361" sldId="269"/>
            <ac:spMk id="12" creationId="{7E2C7115-5336-410C-AD71-0F0952A2E5A7}"/>
          </ac:spMkLst>
        </pc:spChg>
        <pc:spChg chg="add del">
          <ac:chgData name="Rachael Goodfellow" userId="eed95a31-a549-404c-b71c-d71edbca878e" providerId="ADAL" clId="{16ED5A67-6099-49B8-B301-99F580A6C022}" dt="2019-11-27T11:22:43.425" v="2579" actId="26606"/>
          <ac:spMkLst>
            <pc:docMk/>
            <pc:sldMk cId="2186262361" sldId="269"/>
            <ac:spMk id="24" creationId="{A1AE21A0-AA96-4557-AB48-66255CF0AD7F}"/>
          </ac:spMkLst>
        </pc:spChg>
        <pc:grpChg chg="add del">
          <ac:chgData name="Rachael Goodfellow" userId="eed95a31-a549-404c-b71c-d71edbca878e" providerId="ADAL" clId="{16ED5A67-6099-49B8-B301-99F580A6C022}" dt="2019-11-27T11:22:43.425" v="2579" actId="26606"/>
          <ac:grpSpMkLst>
            <pc:docMk/>
            <pc:sldMk cId="2186262361" sldId="269"/>
            <ac:grpSpMk id="13" creationId="{612B9F8D-6DD1-481E-8CCE-81A7EEB15F57}"/>
          </ac:grpSpMkLst>
        </pc:grpChg>
        <pc:graphicFrameChg chg="add del mod">
          <ac:chgData name="Rachael Goodfellow" userId="eed95a31-a549-404c-b71c-d71edbca878e" providerId="ADAL" clId="{16ED5A67-6099-49B8-B301-99F580A6C022}" dt="2019-11-27T11:16:40.936" v="2505" actId="12084"/>
          <ac:graphicFrameMkLst>
            <pc:docMk/>
            <pc:sldMk cId="2186262361" sldId="269"/>
            <ac:graphicFrameMk id="4" creationId="{D4FCAED4-E59A-4839-B9E0-C7D27498E2EF}"/>
          </ac:graphicFrameMkLst>
        </pc:graphicFrameChg>
        <pc:graphicFrameChg chg="add del mod">
          <ac:chgData name="Rachael Goodfellow" userId="eed95a31-a549-404c-b71c-d71edbca878e" providerId="ADAL" clId="{16ED5A67-6099-49B8-B301-99F580A6C022}" dt="2019-11-27T11:17:39.318" v="2510" actId="12084"/>
          <ac:graphicFrameMkLst>
            <pc:docMk/>
            <pc:sldMk cId="2186262361" sldId="269"/>
            <ac:graphicFrameMk id="5" creationId="{09EC2E77-3545-4562-B791-628E6FF5D084}"/>
          </ac:graphicFrameMkLst>
        </pc:graphicFrameChg>
        <pc:graphicFrameChg chg="add mod modGraphic">
          <ac:chgData name="Rachael Goodfellow" userId="eed95a31-a549-404c-b71c-d71edbca878e" providerId="ADAL" clId="{16ED5A67-6099-49B8-B301-99F580A6C022}" dt="2019-12-03T16:27:45.308" v="2758"/>
          <ac:graphicFrameMkLst>
            <pc:docMk/>
            <pc:sldMk cId="2186262361" sldId="269"/>
            <ac:graphicFrameMk id="6" creationId="{A7A91C91-62F0-4D60-9C53-B845148A42F8}"/>
          </ac:graphicFrameMkLst>
        </pc:graphicFrameChg>
        <pc:picChg chg="mod">
          <ac:chgData name="Rachael Goodfellow" userId="eed95a31-a549-404c-b71c-d71edbca878e" providerId="ADAL" clId="{16ED5A67-6099-49B8-B301-99F580A6C022}" dt="2019-12-03T16:32:29.266" v="2786" actId="1076"/>
          <ac:picMkLst>
            <pc:docMk/>
            <pc:sldMk cId="2186262361" sldId="269"/>
            <ac:picMk id="416" creationId="{34D8FD52-81A7-49F8-BF70-31A0A66440B6}"/>
          </ac:picMkLst>
        </pc:picChg>
        <pc:picChg chg="mod">
          <ac:chgData name="Rachael Goodfellow" userId="eed95a31-a549-404c-b71c-d71edbca878e" providerId="ADAL" clId="{16ED5A67-6099-49B8-B301-99F580A6C022}" dt="2019-12-03T16:32:59.297" v="2790" actId="1076"/>
          <ac:picMkLst>
            <pc:docMk/>
            <pc:sldMk cId="2186262361" sldId="269"/>
            <ac:picMk id="418" creationId="{7BD6BFFF-727A-4DCE-875D-9DF759E46CAB}"/>
          </ac:picMkLst>
        </pc:picChg>
        <pc:picChg chg="mod">
          <ac:chgData name="Rachael Goodfellow" userId="eed95a31-a549-404c-b71c-d71edbca878e" providerId="ADAL" clId="{16ED5A67-6099-49B8-B301-99F580A6C022}" dt="2019-12-03T16:31:30.419" v="2780" actId="14100"/>
          <ac:picMkLst>
            <pc:docMk/>
            <pc:sldMk cId="2186262361" sldId="269"/>
            <ac:picMk id="420" creationId="{FEBF4D93-5046-4577-9646-53EF6A367D36}"/>
          </ac:picMkLst>
        </pc:picChg>
        <pc:picChg chg="mod">
          <ac:chgData name="Rachael Goodfellow" userId="eed95a31-a549-404c-b71c-d71edbca878e" providerId="ADAL" clId="{16ED5A67-6099-49B8-B301-99F580A6C022}" dt="2019-12-03T16:32:41.098" v="2789" actId="1076"/>
          <ac:picMkLst>
            <pc:docMk/>
            <pc:sldMk cId="2186262361" sldId="269"/>
            <ac:picMk id="422" creationId="{08DD4CFE-E25E-4390-9E75-52BD7E7A81F9}"/>
          </ac:picMkLst>
        </pc:picChg>
        <pc:picChg chg="mod">
          <ac:chgData name="Rachael Goodfellow" userId="eed95a31-a549-404c-b71c-d71edbca878e" providerId="ADAL" clId="{16ED5A67-6099-49B8-B301-99F580A6C022}" dt="2019-12-03T16:32:17.546" v="2784" actId="14100"/>
          <ac:picMkLst>
            <pc:docMk/>
            <pc:sldMk cId="2186262361" sldId="269"/>
            <ac:picMk id="424" creationId="{F63EBBD2-86FE-48BF-A787-27317411AA73}"/>
          </ac:picMkLst>
        </pc:picChg>
        <pc:cxnChg chg="add del">
          <ac:chgData name="Rachael Goodfellow" userId="eed95a31-a549-404c-b71c-d71edbca878e" providerId="ADAL" clId="{16ED5A67-6099-49B8-B301-99F580A6C022}" dt="2019-11-27T11:15:50.815" v="2501" actId="26606"/>
          <ac:cxnSpMkLst>
            <pc:docMk/>
            <pc:sldMk cId="2186262361" sldId="269"/>
            <ac:cxnSpMk id="8" creationId="{0B5F7E3B-C5F1-40E0-A491-558BAFBC1127}"/>
          </ac:cxnSpMkLst>
        </pc:cxnChg>
      </pc:sldChg>
      <pc:sldChg chg="modSp">
        <pc:chgData name="Rachael Goodfellow" userId="eed95a31-a549-404c-b71c-d71edbca878e" providerId="ADAL" clId="{16ED5A67-6099-49B8-B301-99F580A6C022}" dt="2019-12-04T10:35:48.515" v="3783" actId="313"/>
        <pc:sldMkLst>
          <pc:docMk/>
          <pc:sldMk cId="2495160785" sldId="271"/>
        </pc:sldMkLst>
        <pc:graphicFrameChg chg="mod">
          <ac:chgData name="Rachael Goodfellow" userId="eed95a31-a549-404c-b71c-d71edbca878e" providerId="ADAL" clId="{16ED5A67-6099-49B8-B301-99F580A6C022}" dt="2019-12-04T10:35:48.515" v="3783" actId="313"/>
          <ac:graphicFrameMkLst>
            <pc:docMk/>
            <pc:sldMk cId="2495160785" sldId="271"/>
            <ac:graphicFrameMk id="9" creationId="{4D9A45A1-64FC-41C5-BA41-EB5F97EE85F8}"/>
          </ac:graphicFrameMkLst>
        </pc:graphicFrameChg>
      </pc:sldChg>
      <pc:sldChg chg="del">
        <pc:chgData name="Rachael Goodfellow" userId="eed95a31-a549-404c-b71c-d71edbca878e" providerId="ADAL" clId="{16ED5A67-6099-49B8-B301-99F580A6C022}" dt="2019-12-04T10:27:02.353" v="3711" actId="2696"/>
        <pc:sldMkLst>
          <pc:docMk/>
          <pc:sldMk cId="3303823378" sldId="272"/>
        </pc:sldMkLst>
      </pc:sldChg>
      <pc:sldChg chg="addSp delSp modSp mod">
        <pc:chgData name="Rachael Goodfellow" userId="eed95a31-a549-404c-b71c-d71edbca878e" providerId="ADAL" clId="{16ED5A67-6099-49B8-B301-99F580A6C022}" dt="2019-12-04T11:20:25.594" v="4007"/>
        <pc:sldMkLst>
          <pc:docMk/>
          <pc:sldMk cId="3081177236" sldId="273"/>
        </pc:sldMkLst>
        <pc:spChg chg="mod">
          <ac:chgData name="Rachael Goodfellow" userId="eed95a31-a549-404c-b71c-d71edbca878e" providerId="ADAL" clId="{16ED5A67-6099-49B8-B301-99F580A6C022}" dt="2019-12-04T10:42:22.369" v="3866" actId="122"/>
          <ac:spMkLst>
            <pc:docMk/>
            <pc:sldMk cId="3081177236" sldId="273"/>
            <ac:spMk id="2" creationId="{958FC3BC-1412-45B3-BB78-6442C0F65DC9}"/>
          </ac:spMkLst>
        </pc:spChg>
        <pc:spChg chg="add mod">
          <ac:chgData name="Rachael Goodfellow" userId="eed95a31-a549-404c-b71c-d71edbca878e" providerId="ADAL" clId="{16ED5A67-6099-49B8-B301-99F580A6C022}" dt="2019-12-04T10:39:53.021" v="3838" actId="14100"/>
          <ac:spMkLst>
            <pc:docMk/>
            <pc:sldMk cId="3081177236" sldId="273"/>
            <ac:spMk id="14" creationId="{CC281751-19B7-4B82-9A6E-5141CDA0B2FF}"/>
          </ac:spMkLst>
        </pc:spChg>
        <pc:graphicFrameChg chg="add del mod">
          <ac:chgData name="Rachael Goodfellow" userId="eed95a31-a549-404c-b71c-d71edbca878e" providerId="ADAL" clId="{16ED5A67-6099-49B8-B301-99F580A6C022}" dt="2019-12-04T10:24:37.053" v="3638" actId="478"/>
          <ac:graphicFrameMkLst>
            <pc:docMk/>
            <pc:sldMk cId="3081177236" sldId="273"/>
            <ac:graphicFrameMk id="5" creationId="{F82B9BAB-7CBC-434E-85F6-9F2A5C39CD03}"/>
          </ac:graphicFrameMkLst>
        </pc:graphicFrameChg>
        <pc:graphicFrameChg chg="mod">
          <ac:chgData name="Rachael Goodfellow" userId="eed95a31-a549-404c-b71c-d71edbca878e" providerId="ADAL" clId="{16ED5A67-6099-49B8-B301-99F580A6C022}" dt="2019-12-04T11:20:25.594" v="4007"/>
          <ac:graphicFrameMkLst>
            <pc:docMk/>
            <pc:sldMk cId="3081177236" sldId="273"/>
            <ac:graphicFrameMk id="6" creationId="{A7A91C91-62F0-4D60-9C53-B845148A42F8}"/>
          </ac:graphicFrameMkLst>
        </pc:graphicFrameChg>
        <pc:graphicFrameChg chg="add mod modGraphic">
          <ac:chgData name="Rachael Goodfellow" userId="eed95a31-a549-404c-b71c-d71edbca878e" providerId="ADAL" clId="{16ED5A67-6099-49B8-B301-99F580A6C022}" dt="2019-12-04T11:14:11.595" v="3915" actId="20577"/>
          <ac:graphicFrameMkLst>
            <pc:docMk/>
            <pc:sldMk cId="3081177236" sldId="273"/>
            <ac:graphicFrameMk id="7" creationId="{CCFE931C-A4A2-41F0-9417-F8B4693DD3B8}"/>
          </ac:graphicFrameMkLst>
        </pc:graphicFrameChg>
        <pc:picChg chg="mod">
          <ac:chgData name="Rachael Goodfellow" userId="eed95a31-a549-404c-b71c-d71edbca878e" providerId="ADAL" clId="{16ED5A67-6099-49B8-B301-99F580A6C022}" dt="2019-12-04T10:28:22.568" v="3726" actId="1076"/>
          <ac:picMkLst>
            <pc:docMk/>
            <pc:sldMk cId="3081177236" sldId="273"/>
            <ac:picMk id="416" creationId="{34D8FD52-81A7-49F8-BF70-31A0A66440B6}"/>
          </ac:picMkLst>
        </pc:picChg>
        <pc:picChg chg="mod">
          <ac:chgData name="Rachael Goodfellow" userId="eed95a31-a549-404c-b71c-d71edbca878e" providerId="ADAL" clId="{16ED5A67-6099-49B8-B301-99F580A6C022}" dt="2019-12-04T10:28:27.136" v="3727" actId="1076"/>
          <ac:picMkLst>
            <pc:docMk/>
            <pc:sldMk cId="3081177236" sldId="273"/>
            <ac:picMk id="418" creationId="{7BD6BFFF-727A-4DCE-875D-9DF759E46CAB}"/>
          </ac:picMkLst>
        </pc:picChg>
      </pc:sldChg>
    </pc:docChg>
  </pc:docChgLst>
  <pc:docChgLst>
    <pc:chgData name="Amye Ferguson" userId="S::amferguson@aberdeencity.gov.uk::576ebc92-a336-489b-ad72-2f45add0baf9" providerId="AD" clId="Web-{8A0D17D7-7529-F545-231F-2D5B7B6FBA4D}"/>
    <pc:docChg chg="modSld">
      <pc:chgData name="Amye Ferguson" userId="S::amferguson@aberdeencity.gov.uk::576ebc92-a336-489b-ad72-2f45add0baf9" providerId="AD" clId="Web-{8A0D17D7-7529-F545-231F-2D5B7B6FBA4D}" dt="2019-11-29T11:24:35.431" v="240" actId="20577"/>
      <pc:docMkLst>
        <pc:docMk/>
      </pc:docMkLst>
      <pc:sldChg chg="modSp">
        <pc:chgData name="Amye Ferguson" userId="S::amferguson@aberdeencity.gov.uk::576ebc92-a336-489b-ad72-2f45add0baf9" providerId="AD" clId="Web-{8A0D17D7-7529-F545-231F-2D5B7B6FBA4D}" dt="2019-11-29T11:19:43.498" v="171" actId="20577"/>
        <pc:sldMkLst>
          <pc:docMk/>
          <pc:sldMk cId="2754292952" sldId="264"/>
        </pc:sldMkLst>
        <pc:spChg chg="mod">
          <ac:chgData name="Amye Ferguson" userId="S::amferguson@aberdeencity.gov.uk::576ebc92-a336-489b-ad72-2f45add0baf9" providerId="AD" clId="Web-{8A0D17D7-7529-F545-231F-2D5B7B6FBA4D}" dt="2019-11-29T11:19:43.498" v="171" actId="20577"/>
          <ac:spMkLst>
            <pc:docMk/>
            <pc:sldMk cId="2754292952" sldId="264"/>
            <ac:spMk id="3" creationId="{215905E4-C7D2-41F3-8CCD-6EF556A57ABA}"/>
          </ac:spMkLst>
        </pc:spChg>
      </pc:sldChg>
      <pc:sldChg chg="modSp">
        <pc:chgData name="Amye Ferguson" userId="S::amferguson@aberdeencity.gov.uk::576ebc92-a336-489b-ad72-2f45add0baf9" providerId="AD" clId="Web-{8A0D17D7-7529-F545-231F-2D5B7B6FBA4D}" dt="2019-11-29T11:24:35.431" v="240" actId="20577"/>
        <pc:sldMkLst>
          <pc:docMk/>
          <pc:sldMk cId="2186262361" sldId="269"/>
        </pc:sldMkLst>
        <pc:graphicFrameChg chg="modGraphic">
          <ac:chgData name="Amye Ferguson" userId="S::amferguson@aberdeencity.gov.uk::576ebc92-a336-489b-ad72-2f45add0baf9" providerId="AD" clId="Web-{8A0D17D7-7529-F545-231F-2D5B7B6FBA4D}" dt="2019-11-29T11:24:35.431" v="240" actId="20577"/>
          <ac:graphicFrameMkLst>
            <pc:docMk/>
            <pc:sldMk cId="2186262361" sldId="269"/>
            <ac:graphicFrameMk id="6" creationId="{A7A91C91-62F0-4D60-9C53-B845148A42F8}"/>
          </ac:graphicFrameMkLst>
        </pc:graphicFrameChg>
      </pc:sldChg>
    </pc:docChg>
  </pc:docChgLst>
  <pc:docChgLst>
    <pc:chgData name="Louise Napier" userId="S::lnapier@aberdeencity.gov.uk::94fdfa76-f1c4-472a-8659-d3deb5cd1365" providerId="AD" clId="Web-{BDB95B5C-CABE-C1FF-C1F8-6C1B95634037}"/>
    <pc:docChg chg="modSld">
      <pc:chgData name="Louise Napier" userId="S::lnapier@aberdeencity.gov.uk::94fdfa76-f1c4-472a-8659-d3deb5cd1365" providerId="AD" clId="Web-{BDB95B5C-CABE-C1FF-C1F8-6C1B95634037}" dt="2019-11-27T14:40:33.798" v="117" actId="20577"/>
      <pc:docMkLst>
        <pc:docMk/>
      </pc:docMkLst>
      <pc:sldChg chg="modSp">
        <pc:chgData name="Louise Napier" userId="S::lnapier@aberdeencity.gov.uk::94fdfa76-f1c4-472a-8659-d3deb5cd1365" providerId="AD" clId="Web-{BDB95B5C-CABE-C1FF-C1F8-6C1B95634037}" dt="2019-11-27T14:39:22.158" v="76" actId="20577"/>
        <pc:sldMkLst>
          <pc:docMk/>
          <pc:sldMk cId="420924047" sldId="258"/>
        </pc:sldMkLst>
        <pc:spChg chg="mod">
          <ac:chgData name="Louise Napier" userId="S::lnapier@aberdeencity.gov.uk::94fdfa76-f1c4-472a-8659-d3deb5cd1365" providerId="AD" clId="Web-{BDB95B5C-CABE-C1FF-C1F8-6C1B95634037}" dt="2019-11-27T14:39:22.158" v="76" actId="20577"/>
          <ac:spMkLst>
            <pc:docMk/>
            <pc:sldMk cId="420924047" sldId="258"/>
            <ac:spMk id="6" creationId="{13CF0458-3D4B-4AC6-AEEE-A4CB6004AD4B}"/>
          </ac:spMkLst>
        </pc:spChg>
      </pc:sldChg>
      <pc:sldChg chg="modSp">
        <pc:chgData name="Louise Napier" userId="S::lnapier@aberdeencity.gov.uk::94fdfa76-f1c4-472a-8659-d3deb5cd1365" providerId="AD" clId="Web-{BDB95B5C-CABE-C1FF-C1F8-6C1B95634037}" dt="2019-11-27T14:40:33.783" v="116" actId="20577"/>
        <pc:sldMkLst>
          <pc:docMk/>
          <pc:sldMk cId="2487904841" sldId="263"/>
        </pc:sldMkLst>
        <pc:spChg chg="mod">
          <ac:chgData name="Louise Napier" userId="S::lnapier@aberdeencity.gov.uk::94fdfa76-f1c4-472a-8659-d3deb5cd1365" providerId="AD" clId="Web-{BDB95B5C-CABE-C1FF-C1F8-6C1B95634037}" dt="2019-11-27T14:40:33.783" v="116" actId="20577"/>
          <ac:spMkLst>
            <pc:docMk/>
            <pc:sldMk cId="2487904841" sldId="263"/>
            <ac:spMk id="8" creationId="{FFFC190C-A776-48FF-B165-5675B08292B3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4.svg"/><Relationship Id="rId2" Type="http://schemas.openxmlformats.org/officeDocument/2006/relationships/image" Target="../media/image32.svg"/><Relationship Id="rId16" Type="http://schemas.openxmlformats.org/officeDocument/2006/relationships/image" Target="../media/image28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23.png"/><Relationship Id="rId5" Type="http://schemas.openxmlformats.org/officeDocument/2006/relationships/image" Target="../media/image35.png"/><Relationship Id="rId15" Type="http://schemas.openxmlformats.org/officeDocument/2006/relationships/image" Target="../media/image27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4.svg"/><Relationship Id="rId2" Type="http://schemas.openxmlformats.org/officeDocument/2006/relationships/image" Target="../media/image32.svg"/><Relationship Id="rId16" Type="http://schemas.openxmlformats.org/officeDocument/2006/relationships/image" Target="../media/image28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23.png"/><Relationship Id="rId5" Type="http://schemas.openxmlformats.org/officeDocument/2006/relationships/image" Target="../media/image35.png"/><Relationship Id="rId15" Type="http://schemas.openxmlformats.org/officeDocument/2006/relationships/image" Target="../media/image27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5F5D-1861-4D95-AAF1-19653784370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B2C759-1A04-44FB-B5D6-CBE540069915}">
      <dgm:prSet custT="1"/>
      <dgm:spPr/>
      <dgm:t>
        <a:bodyPr/>
        <a:lstStyle/>
        <a:p>
          <a:pPr rtl="0"/>
          <a:r>
            <a:rPr lang="en-GB" sz="2600"/>
            <a:t>A project focused on design, demonstration and evaluation of integrated packages of sustainable mobility in five port cities in Europe</a:t>
          </a:r>
          <a:r>
            <a:rPr lang="en-GB" sz="2600">
              <a:latin typeface="Trebuchet MS" panose="020B0603020202020204"/>
            </a:rPr>
            <a:t>. Aberdeen is one of the 'Advanced' cities.</a:t>
          </a:r>
          <a:endParaRPr lang="en-US" sz="2600"/>
        </a:p>
      </dgm:t>
    </dgm:pt>
    <dgm:pt modelId="{7B2A0621-2081-4471-B0BC-AD6FB3AC05A3}" type="parTrans" cxnId="{EFE84EAE-61C6-4BC1-AA9E-5F035DE01950}">
      <dgm:prSet/>
      <dgm:spPr/>
      <dgm:t>
        <a:bodyPr/>
        <a:lstStyle/>
        <a:p>
          <a:endParaRPr lang="en-US"/>
        </a:p>
      </dgm:t>
    </dgm:pt>
    <dgm:pt modelId="{AB5E5265-A6A5-48CC-9F29-0C921F933D4C}" type="sibTrans" cxnId="{EFE84EAE-61C6-4BC1-AA9E-5F035DE01950}">
      <dgm:prSet/>
      <dgm:spPr/>
      <dgm:t>
        <a:bodyPr/>
        <a:lstStyle/>
        <a:p>
          <a:endParaRPr lang="en-US"/>
        </a:p>
      </dgm:t>
    </dgm:pt>
    <dgm:pt modelId="{B2F27264-D869-4920-80EB-F130F203B993}">
      <dgm:prSet custT="1"/>
      <dgm:spPr/>
      <dgm:t>
        <a:bodyPr/>
        <a:lstStyle/>
        <a:p>
          <a:r>
            <a:rPr lang="en-GB" sz="2600"/>
            <a:t>One of the intended outcomes of the project is to implement measures designed to </a:t>
          </a:r>
          <a:r>
            <a:rPr lang="en-GB" sz="2600" b="1"/>
            <a:t>improve the efficiency of urban freight transport</a:t>
          </a:r>
          <a:r>
            <a:rPr lang="en-GB" sz="2600"/>
            <a:t>, including the use of </a:t>
          </a:r>
          <a:r>
            <a:rPr lang="en-GB" sz="2600" b="1"/>
            <a:t>low emission vehicles</a:t>
          </a:r>
          <a:r>
            <a:rPr lang="en-GB" sz="2600"/>
            <a:t>.</a:t>
          </a:r>
          <a:endParaRPr lang="en-US" sz="2600"/>
        </a:p>
      </dgm:t>
    </dgm:pt>
    <dgm:pt modelId="{594F54A0-C68E-40BD-A8BA-BA69AA157E00}" type="parTrans" cxnId="{C5A33F9B-E44F-4443-A2E8-4652DA2C5952}">
      <dgm:prSet/>
      <dgm:spPr/>
      <dgm:t>
        <a:bodyPr/>
        <a:lstStyle/>
        <a:p>
          <a:endParaRPr lang="en-US"/>
        </a:p>
      </dgm:t>
    </dgm:pt>
    <dgm:pt modelId="{3117CDA6-4D9C-4F70-8B6A-836A07EC4B11}" type="sibTrans" cxnId="{C5A33F9B-E44F-4443-A2E8-4652DA2C5952}">
      <dgm:prSet/>
      <dgm:spPr/>
      <dgm:t>
        <a:bodyPr/>
        <a:lstStyle/>
        <a:p>
          <a:endParaRPr lang="en-US"/>
        </a:p>
      </dgm:t>
    </dgm:pt>
    <dgm:pt modelId="{94857C68-4FF2-4ACF-9160-187BFE3621F1}" type="pres">
      <dgm:prSet presAssocID="{5AF95F5D-1861-4D95-AAF1-19653784370F}" presName="vert0" presStyleCnt="0">
        <dgm:presLayoutVars>
          <dgm:dir/>
          <dgm:animOne val="branch"/>
          <dgm:animLvl val="lvl"/>
        </dgm:presLayoutVars>
      </dgm:prSet>
      <dgm:spPr/>
    </dgm:pt>
    <dgm:pt modelId="{E02E944A-704D-46E5-B25C-7DAB0A760EF0}" type="pres">
      <dgm:prSet presAssocID="{FBB2C759-1A04-44FB-B5D6-CBE540069915}" presName="thickLine" presStyleLbl="alignNode1" presStyleIdx="0" presStyleCnt="2"/>
      <dgm:spPr/>
    </dgm:pt>
    <dgm:pt modelId="{403B7F1C-DBB5-4C3F-AE79-677403EAEFE6}" type="pres">
      <dgm:prSet presAssocID="{FBB2C759-1A04-44FB-B5D6-CBE540069915}" presName="horz1" presStyleCnt="0"/>
      <dgm:spPr/>
    </dgm:pt>
    <dgm:pt modelId="{EE9CDE26-675B-4D51-ACEF-983AA27893BC}" type="pres">
      <dgm:prSet presAssocID="{FBB2C759-1A04-44FB-B5D6-CBE540069915}" presName="tx1" presStyleLbl="revTx" presStyleIdx="0" presStyleCnt="2"/>
      <dgm:spPr/>
    </dgm:pt>
    <dgm:pt modelId="{8DFE97C7-38A8-425F-ABF0-A1701138362D}" type="pres">
      <dgm:prSet presAssocID="{FBB2C759-1A04-44FB-B5D6-CBE540069915}" presName="vert1" presStyleCnt="0"/>
      <dgm:spPr/>
    </dgm:pt>
    <dgm:pt modelId="{3B1BAF06-ABC2-4DF2-90D4-EE866C3EE571}" type="pres">
      <dgm:prSet presAssocID="{B2F27264-D869-4920-80EB-F130F203B993}" presName="thickLine" presStyleLbl="alignNode1" presStyleIdx="1" presStyleCnt="2" custLinFactNeighborX="-67" custLinFactNeighborY="-6438"/>
      <dgm:spPr/>
    </dgm:pt>
    <dgm:pt modelId="{14D7D059-A518-4E1F-ACCD-882E3C0519CD}" type="pres">
      <dgm:prSet presAssocID="{B2F27264-D869-4920-80EB-F130F203B993}" presName="horz1" presStyleCnt="0"/>
      <dgm:spPr/>
    </dgm:pt>
    <dgm:pt modelId="{FD547FD7-2433-472A-B9D5-5AB442DBD3D4}" type="pres">
      <dgm:prSet presAssocID="{B2F27264-D869-4920-80EB-F130F203B993}" presName="tx1" presStyleLbl="revTx" presStyleIdx="1" presStyleCnt="2" custLinFactNeighborX="-116" custLinFactNeighborY="0"/>
      <dgm:spPr/>
    </dgm:pt>
    <dgm:pt modelId="{CE84EB71-E46D-4E64-B80E-45A9AEDFB35B}" type="pres">
      <dgm:prSet presAssocID="{B2F27264-D869-4920-80EB-F130F203B993}" presName="vert1" presStyleCnt="0"/>
      <dgm:spPr/>
    </dgm:pt>
  </dgm:ptLst>
  <dgm:cxnLst>
    <dgm:cxn modelId="{20A6DE1B-C83D-4296-A134-AE85D5D264E8}" type="presOf" srcId="{B2F27264-D869-4920-80EB-F130F203B993}" destId="{FD547FD7-2433-472A-B9D5-5AB442DBD3D4}" srcOrd="0" destOrd="0" presId="urn:microsoft.com/office/officeart/2008/layout/LinedList"/>
    <dgm:cxn modelId="{CD65828C-D9A8-4810-A995-0A389222F5B3}" type="presOf" srcId="{FBB2C759-1A04-44FB-B5D6-CBE540069915}" destId="{EE9CDE26-675B-4D51-ACEF-983AA27893BC}" srcOrd="0" destOrd="0" presId="urn:microsoft.com/office/officeart/2008/layout/LinedList"/>
    <dgm:cxn modelId="{41B6A698-8A21-4BC7-B413-D5A65457CDA8}" type="presOf" srcId="{5AF95F5D-1861-4D95-AAF1-19653784370F}" destId="{94857C68-4FF2-4ACF-9160-187BFE3621F1}" srcOrd="0" destOrd="0" presId="urn:microsoft.com/office/officeart/2008/layout/LinedList"/>
    <dgm:cxn modelId="{C5A33F9B-E44F-4443-A2E8-4652DA2C5952}" srcId="{5AF95F5D-1861-4D95-AAF1-19653784370F}" destId="{B2F27264-D869-4920-80EB-F130F203B993}" srcOrd="1" destOrd="0" parTransId="{594F54A0-C68E-40BD-A8BA-BA69AA157E00}" sibTransId="{3117CDA6-4D9C-4F70-8B6A-836A07EC4B11}"/>
    <dgm:cxn modelId="{EFE84EAE-61C6-4BC1-AA9E-5F035DE01950}" srcId="{5AF95F5D-1861-4D95-AAF1-19653784370F}" destId="{FBB2C759-1A04-44FB-B5D6-CBE540069915}" srcOrd="0" destOrd="0" parTransId="{7B2A0621-2081-4471-B0BC-AD6FB3AC05A3}" sibTransId="{AB5E5265-A6A5-48CC-9F29-0C921F933D4C}"/>
    <dgm:cxn modelId="{5CCE0422-0A87-4D94-B4E3-7AE26C0FCEB6}" type="presParOf" srcId="{94857C68-4FF2-4ACF-9160-187BFE3621F1}" destId="{E02E944A-704D-46E5-B25C-7DAB0A760EF0}" srcOrd="0" destOrd="0" presId="urn:microsoft.com/office/officeart/2008/layout/LinedList"/>
    <dgm:cxn modelId="{7170FD89-9E1A-41ED-AF7A-D7D5BE6CE8B7}" type="presParOf" srcId="{94857C68-4FF2-4ACF-9160-187BFE3621F1}" destId="{403B7F1C-DBB5-4C3F-AE79-677403EAEFE6}" srcOrd="1" destOrd="0" presId="urn:microsoft.com/office/officeart/2008/layout/LinedList"/>
    <dgm:cxn modelId="{280723F0-BF4D-48EA-B6D6-DF31775EB1D8}" type="presParOf" srcId="{403B7F1C-DBB5-4C3F-AE79-677403EAEFE6}" destId="{EE9CDE26-675B-4D51-ACEF-983AA27893BC}" srcOrd="0" destOrd="0" presId="urn:microsoft.com/office/officeart/2008/layout/LinedList"/>
    <dgm:cxn modelId="{42AEB95A-5F9C-4EC1-9AA8-36B13A8A11DC}" type="presParOf" srcId="{403B7F1C-DBB5-4C3F-AE79-677403EAEFE6}" destId="{8DFE97C7-38A8-425F-ABF0-A1701138362D}" srcOrd="1" destOrd="0" presId="urn:microsoft.com/office/officeart/2008/layout/LinedList"/>
    <dgm:cxn modelId="{7258C286-E775-49E2-8A75-492A9663E9C2}" type="presParOf" srcId="{94857C68-4FF2-4ACF-9160-187BFE3621F1}" destId="{3B1BAF06-ABC2-4DF2-90D4-EE866C3EE571}" srcOrd="2" destOrd="0" presId="urn:microsoft.com/office/officeart/2008/layout/LinedList"/>
    <dgm:cxn modelId="{AB837341-1C97-48F7-805F-F67DEBB5C839}" type="presParOf" srcId="{94857C68-4FF2-4ACF-9160-187BFE3621F1}" destId="{14D7D059-A518-4E1F-ACCD-882E3C0519CD}" srcOrd="3" destOrd="0" presId="urn:microsoft.com/office/officeart/2008/layout/LinedList"/>
    <dgm:cxn modelId="{D573EB4A-3A8E-46F0-B460-BBEE89737412}" type="presParOf" srcId="{14D7D059-A518-4E1F-ACCD-882E3C0519CD}" destId="{FD547FD7-2433-472A-B9D5-5AB442DBD3D4}" srcOrd="0" destOrd="0" presId="urn:microsoft.com/office/officeart/2008/layout/LinedList"/>
    <dgm:cxn modelId="{CFD0FB2F-D3FD-4C78-966F-9BA57EA336F0}" type="presParOf" srcId="{14D7D059-A518-4E1F-ACCD-882E3C0519CD}" destId="{CE84EB71-E46D-4E64-B80E-45A9AEDFB3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95F5D-1861-4D95-AAF1-19653784370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B2C759-1A04-44FB-B5D6-CBE540069915}">
      <dgm:prSet/>
      <dgm:spPr/>
      <dgm:t>
        <a:bodyPr/>
        <a:lstStyle/>
        <a:p>
          <a:pPr rtl="0"/>
          <a:r>
            <a:rPr lang="en-GB"/>
            <a:t>A project made up of eight organisations with </a:t>
          </a:r>
          <a:r>
            <a:rPr lang="en-GB">
              <a:latin typeface="Trebuchet MS" panose="020B0603020202020204"/>
            </a:rPr>
            <a:t>the aim</a:t>
          </a:r>
          <a:r>
            <a:rPr lang="en-GB"/>
            <a:t> </a:t>
          </a:r>
          <a:r>
            <a:rPr lang="en-GB">
              <a:latin typeface="Trebuchet MS" panose="020B0603020202020204"/>
            </a:rPr>
            <a:t>of  creating</a:t>
          </a:r>
          <a:r>
            <a:rPr lang="en-GB"/>
            <a:t> the conditions for Hydrogen Fuel Cell Electric Vehicles (FCEVs) </a:t>
          </a:r>
          <a:r>
            <a:rPr lang="en-GB">
              <a:latin typeface="Trebuchet MS" panose="020B0603020202020204"/>
            </a:rPr>
            <a:t>deployment in </a:t>
          </a:r>
          <a:r>
            <a:rPr lang="en-GB"/>
            <a:t>the North Sea Region</a:t>
          </a:r>
          <a:endParaRPr lang="en-US"/>
        </a:p>
      </dgm:t>
    </dgm:pt>
    <dgm:pt modelId="{7B2A0621-2081-4471-B0BC-AD6FB3AC05A3}" type="parTrans" cxnId="{EFE84EAE-61C6-4BC1-AA9E-5F035DE01950}">
      <dgm:prSet/>
      <dgm:spPr/>
      <dgm:t>
        <a:bodyPr/>
        <a:lstStyle/>
        <a:p>
          <a:endParaRPr lang="en-US"/>
        </a:p>
      </dgm:t>
    </dgm:pt>
    <dgm:pt modelId="{AB5E5265-A6A5-48CC-9F29-0C921F933D4C}" type="sibTrans" cxnId="{EFE84EAE-61C6-4BC1-AA9E-5F035DE01950}">
      <dgm:prSet/>
      <dgm:spPr/>
      <dgm:t>
        <a:bodyPr/>
        <a:lstStyle/>
        <a:p>
          <a:endParaRPr lang="en-US"/>
        </a:p>
      </dgm:t>
    </dgm:pt>
    <dgm:pt modelId="{B2F27264-D869-4920-80EB-F130F203B993}">
      <dgm:prSet/>
      <dgm:spPr/>
      <dgm:t>
        <a:bodyPr/>
        <a:lstStyle/>
        <a:p>
          <a:pPr rtl="0"/>
          <a:r>
            <a:rPr lang="en-GB"/>
            <a:t>One of the intended outcomes of the project is to improve operational efficiency by piloting hydrogen</a:t>
          </a:r>
          <a:r>
            <a:rPr lang="en-GB">
              <a:latin typeface="Trebuchet MS" panose="020B0603020202020204"/>
            </a:rPr>
            <a:t> </a:t>
          </a:r>
          <a:r>
            <a:rPr lang="en-GB"/>
            <a:t>in </a:t>
          </a:r>
          <a:r>
            <a:rPr lang="en-GB" b="0">
              <a:latin typeface="Trebuchet MS" panose="020B0603020202020204"/>
            </a:rPr>
            <a:t>a </a:t>
          </a:r>
          <a:r>
            <a:rPr lang="en-GB" b="1">
              <a:latin typeface="Trebuchet MS" panose="020B0603020202020204"/>
            </a:rPr>
            <a:t>wide</a:t>
          </a:r>
          <a:r>
            <a:rPr lang="en-GB" b="1"/>
            <a:t> range of vehicles</a:t>
          </a:r>
          <a:r>
            <a:rPr lang="en-GB" b="1">
              <a:latin typeface="Trebuchet MS" panose="020B0603020202020204"/>
            </a:rPr>
            <a:t> including large vehicles.</a:t>
          </a:r>
          <a:endParaRPr lang="en-US" b="1"/>
        </a:p>
      </dgm:t>
    </dgm:pt>
    <dgm:pt modelId="{594F54A0-C68E-40BD-A8BA-BA69AA157E00}" type="parTrans" cxnId="{C5A33F9B-E44F-4443-A2E8-4652DA2C5952}">
      <dgm:prSet/>
      <dgm:spPr/>
      <dgm:t>
        <a:bodyPr/>
        <a:lstStyle/>
        <a:p>
          <a:endParaRPr lang="en-US"/>
        </a:p>
      </dgm:t>
    </dgm:pt>
    <dgm:pt modelId="{3117CDA6-4D9C-4F70-8B6A-836A07EC4B11}" type="sibTrans" cxnId="{C5A33F9B-E44F-4443-A2E8-4652DA2C5952}">
      <dgm:prSet/>
      <dgm:spPr/>
      <dgm:t>
        <a:bodyPr/>
        <a:lstStyle/>
        <a:p>
          <a:endParaRPr lang="en-US"/>
        </a:p>
      </dgm:t>
    </dgm:pt>
    <dgm:pt modelId="{3DB10E26-A051-4624-84D7-50AC52E936FD}" type="pres">
      <dgm:prSet presAssocID="{5AF95F5D-1861-4D95-AAF1-19653784370F}" presName="vert0" presStyleCnt="0">
        <dgm:presLayoutVars>
          <dgm:dir/>
          <dgm:animOne val="branch"/>
          <dgm:animLvl val="lvl"/>
        </dgm:presLayoutVars>
      </dgm:prSet>
      <dgm:spPr/>
    </dgm:pt>
    <dgm:pt modelId="{233BE34F-771B-4EE1-A82A-06F2B04A01D3}" type="pres">
      <dgm:prSet presAssocID="{FBB2C759-1A04-44FB-B5D6-CBE540069915}" presName="thickLine" presStyleLbl="alignNode1" presStyleIdx="0" presStyleCnt="2"/>
      <dgm:spPr/>
    </dgm:pt>
    <dgm:pt modelId="{699AD2E0-59A6-4538-9AB1-8837F7D9B0BB}" type="pres">
      <dgm:prSet presAssocID="{FBB2C759-1A04-44FB-B5D6-CBE540069915}" presName="horz1" presStyleCnt="0"/>
      <dgm:spPr/>
    </dgm:pt>
    <dgm:pt modelId="{1980C360-8EAE-4F12-BB37-C112DD41E940}" type="pres">
      <dgm:prSet presAssocID="{FBB2C759-1A04-44FB-B5D6-CBE540069915}" presName="tx1" presStyleLbl="revTx" presStyleIdx="0" presStyleCnt="2"/>
      <dgm:spPr/>
    </dgm:pt>
    <dgm:pt modelId="{E6C61833-DAD9-45EA-A144-700CDE88B480}" type="pres">
      <dgm:prSet presAssocID="{FBB2C759-1A04-44FB-B5D6-CBE540069915}" presName="vert1" presStyleCnt="0"/>
      <dgm:spPr/>
    </dgm:pt>
    <dgm:pt modelId="{1AC04240-1891-4743-B6E5-1C5055B7AF75}" type="pres">
      <dgm:prSet presAssocID="{B2F27264-D869-4920-80EB-F130F203B993}" presName="thickLine" presStyleLbl="alignNode1" presStyleIdx="1" presStyleCnt="2"/>
      <dgm:spPr/>
    </dgm:pt>
    <dgm:pt modelId="{4DED9FDD-FA60-4F8F-B1B9-577C7EF0480A}" type="pres">
      <dgm:prSet presAssocID="{B2F27264-D869-4920-80EB-F130F203B993}" presName="horz1" presStyleCnt="0"/>
      <dgm:spPr/>
    </dgm:pt>
    <dgm:pt modelId="{CA7A970D-4EC8-4E68-9110-2B2B3E16AADB}" type="pres">
      <dgm:prSet presAssocID="{B2F27264-D869-4920-80EB-F130F203B993}" presName="tx1" presStyleLbl="revTx" presStyleIdx="1" presStyleCnt="2"/>
      <dgm:spPr/>
    </dgm:pt>
    <dgm:pt modelId="{1ADE5A67-BF83-4361-BA0D-62D3160B5ADA}" type="pres">
      <dgm:prSet presAssocID="{B2F27264-D869-4920-80EB-F130F203B993}" presName="vert1" presStyleCnt="0"/>
      <dgm:spPr/>
    </dgm:pt>
  </dgm:ptLst>
  <dgm:cxnLst>
    <dgm:cxn modelId="{FDD03A3C-544A-48D8-AA74-D72E1A336ECD}" type="presOf" srcId="{B2F27264-D869-4920-80EB-F130F203B993}" destId="{CA7A970D-4EC8-4E68-9110-2B2B3E16AADB}" srcOrd="0" destOrd="0" presId="urn:microsoft.com/office/officeart/2008/layout/LinedList"/>
    <dgm:cxn modelId="{DB7A6A63-8391-423A-87CB-E6334686AB45}" type="presOf" srcId="{5AF95F5D-1861-4D95-AAF1-19653784370F}" destId="{3DB10E26-A051-4624-84D7-50AC52E936FD}" srcOrd="0" destOrd="0" presId="urn:microsoft.com/office/officeart/2008/layout/LinedList"/>
    <dgm:cxn modelId="{C5A33F9B-E44F-4443-A2E8-4652DA2C5952}" srcId="{5AF95F5D-1861-4D95-AAF1-19653784370F}" destId="{B2F27264-D869-4920-80EB-F130F203B993}" srcOrd="1" destOrd="0" parTransId="{594F54A0-C68E-40BD-A8BA-BA69AA157E00}" sibTransId="{3117CDA6-4D9C-4F70-8B6A-836A07EC4B11}"/>
    <dgm:cxn modelId="{EFE84EAE-61C6-4BC1-AA9E-5F035DE01950}" srcId="{5AF95F5D-1861-4D95-AAF1-19653784370F}" destId="{FBB2C759-1A04-44FB-B5D6-CBE540069915}" srcOrd="0" destOrd="0" parTransId="{7B2A0621-2081-4471-B0BC-AD6FB3AC05A3}" sibTransId="{AB5E5265-A6A5-48CC-9F29-0C921F933D4C}"/>
    <dgm:cxn modelId="{F33692B1-F843-4CF6-A53A-C88B5A647742}" type="presOf" srcId="{FBB2C759-1A04-44FB-B5D6-CBE540069915}" destId="{1980C360-8EAE-4F12-BB37-C112DD41E940}" srcOrd="0" destOrd="0" presId="urn:microsoft.com/office/officeart/2008/layout/LinedList"/>
    <dgm:cxn modelId="{D9C1BFFB-EF2D-4A1C-B7D9-8F740363673C}" type="presParOf" srcId="{3DB10E26-A051-4624-84D7-50AC52E936FD}" destId="{233BE34F-771B-4EE1-A82A-06F2B04A01D3}" srcOrd="0" destOrd="0" presId="urn:microsoft.com/office/officeart/2008/layout/LinedList"/>
    <dgm:cxn modelId="{1A2C2580-5229-4ED7-85C1-E729B2128070}" type="presParOf" srcId="{3DB10E26-A051-4624-84D7-50AC52E936FD}" destId="{699AD2E0-59A6-4538-9AB1-8837F7D9B0BB}" srcOrd="1" destOrd="0" presId="urn:microsoft.com/office/officeart/2008/layout/LinedList"/>
    <dgm:cxn modelId="{86673B05-B26B-483F-9887-DE815942F4AE}" type="presParOf" srcId="{699AD2E0-59A6-4538-9AB1-8837F7D9B0BB}" destId="{1980C360-8EAE-4F12-BB37-C112DD41E940}" srcOrd="0" destOrd="0" presId="urn:microsoft.com/office/officeart/2008/layout/LinedList"/>
    <dgm:cxn modelId="{3F477A32-035C-4BD9-AA79-6D739A9F8609}" type="presParOf" srcId="{699AD2E0-59A6-4538-9AB1-8837F7D9B0BB}" destId="{E6C61833-DAD9-45EA-A144-700CDE88B480}" srcOrd="1" destOrd="0" presId="urn:microsoft.com/office/officeart/2008/layout/LinedList"/>
    <dgm:cxn modelId="{4FBA3411-5109-403C-8D8D-7757C13BEC6F}" type="presParOf" srcId="{3DB10E26-A051-4624-84D7-50AC52E936FD}" destId="{1AC04240-1891-4743-B6E5-1C5055B7AF75}" srcOrd="2" destOrd="0" presId="urn:microsoft.com/office/officeart/2008/layout/LinedList"/>
    <dgm:cxn modelId="{97E10EA1-C1BE-4811-AE91-55CD32DAF709}" type="presParOf" srcId="{3DB10E26-A051-4624-84D7-50AC52E936FD}" destId="{4DED9FDD-FA60-4F8F-B1B9-577C7EF0480A}" srcOrd="3" destOrd="0" presId="urn:microsoft.com/office/officeart/2008/layout/LinedList"/>
    <dgm:cxn modelId="{4E7B16AF-32E9-462C-A4DF-10AAB6AC17CC}" type="presParOf" srcId="{4DED9FDD-FA60-4F8F-B1B9-577C7EF0480A}" destId="{CA7A970D-4EC8-4E68-9110-2B2B3E16AADB}" srcOrd="0" destOrd="0" presId="urn:microsoft.com/office/officeart/2008/layout/LinedList"/>
    <dgm:cxn modelId="{9E6CA9D6-EFAC-410D-AF4D-FF067D14BD2C}" type="presParOf" srcId="{4DED9FDD-FA60-4F8F-B1B9-577C7EF0480A}" destId="{1ADE5A67-BF83-4361-BA0D-62D3160B5A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71548-D0A4-4FDE-9031-DEA451FDBF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6AE1F3-6594-49B5-BD73-5BF43B633D52}">
      <dgm:prSet custT="1"/>
      <dgm:spPr/>
      <dgm:t>
        <a:bodyPr/>
        <a:lstStyle/>
        <a:p>
          <a:pPr rtl="0"/>
          <a:r>
            <a:rPr lang="en-GB" sz="1400">
              <a:latin typeface="Trebuchet MS" panose="020B0603020202020204"/>
            </a:rPr>
            <a:t>Retrofit large vehicles  </a:t>
          </a:r>
          <a:endParaRPr lang="en-GB" sz="1400"/>
        </a:p>
      </dgm:t>
    </dgm:pt>
    <dgm:pt modelId="{0E95AAA2-8CEF-4348-AB1D-B29BD2A494A0}" type="parTrans" cxnId="{17AC9349-D6B1-4225-809F-60CBF2968600}">
      <dgm:prSet/>
      <dgm:spPr/>
      <dgm:t>
        <a:bodyPr/>
        <a:lstStyle/>
        <a:p>
          <a:endParaRPr lang="en-GB"/>
        </a:p>
      </dgm:t>
    </dgm:pt>
    <dgm:pt modelId="{7ACECA06-97D5-4C37-80C7-6D3E50D5393E}" type="sibTrans" cxnId="{17AC9349-D6B1-4225-809F-60CBF2968600}">
      <dgm:prSet/>
      <dgm:spPr/>
      <dgm:t>
        <a:bodyPr/>
        <a:lstStyle/>
        <a:p>
          <a:endParaRPr lang="en-GB"/>
        </a:p>
      </dgm:t>
    </dgm:pt>
    <dgm:pt modelId="{71F3E36B-4EB4-4121-8372-447CA9AD6564}">
      <dgm:prSet custT="1"/>
      <dgm:spPr/>
      <dgm:t>
        <a:bodyPr/>
        <a:lstStyle/>
        <a:p>
          <a:pPr rtl="0"/>
          <a:r>
            <a:rPr lang="en-GB" sz="1400"/>
            <a:t>1.5kg</a:t>
          </a:r>
          <a:r>
            <a:rPr lang="en-GB" sz="1400" baseline="0"/>
            <a:t> hydrogen tank</a:t>
          </a:r>
          <a:endParaRPr lang="en-GB" sz="1400"/>
        </a:p>
      </dgm:t>
    </dgm:pt>
    <dgm:pt modelId="{013134D5-4DBB-48F7-AB1F-BF83860477EC}" type="parTrans" cxnId="{F6312A3C-A655-4B7E-81E6-A3C141449670}">
      <dgm:prSet/>
      <dgm:spPr/>
      <dgm:t>
        <a:bodyPr/>
        <a:lstStyle/>
        <a:p>
          <a:endParaRPr lang="en-GB"/>
        </a:p>
      </dgm:t>
    </dgm:pt>
    <dgm:pt modelId="{E13ECD09-AC49-4AE9-9011-34B4F4B4BAAF}" type="sibTrans" cxnId="{F6312A3C-A655-4B7E-81E6-A3C141449670}">
      <dgm:prSet/>
      <dgm:spPr/>
      <dgm:t>
        <a:bodyPr/>
        <a:lstStyle/>
        <a:p>
          <a:endParaRPr lang="en-GB"/>
        </a:p>
      </dgm:t>
    </dgm:pt>
    <dgm:pt modelId="{CC0D54EA-4CE1-4F69-AB6F-BBD85F132915}">
      <dgm:prSet custT="1"/>
      <dgm:spPr/>
      <dgm:t>
        <a:bodyPr/>
        <a:lstStyle/>
        <a:p>
          <a:r>
            <a:rPr lang="en-GB" sz="1400"/>
            <a:t>Success!</a:t>
          </a:r>
        </a:p>
      </dgm:t>
    </dgm:pt>
    <dgm:pt modelId="{50B8B9C7-08AB-421C-ADB4-2D44E5FAFF8F}" type="parTrans" cxnId="{2DA751CE-E0E0-4126-95C6-09E980FB5ADA}">
      <dgm:prSet/>
      <dgm:spPr/>
      <dgm:t>
        <a:bodyPr/>
        <a:lstStyle/>
        <a:p>
          <a:endParaRPr lang="en-GB"/>
        </a:p>
      </dgm:t>
    </dgm:pt>
    <dgm:pt modelId="{E6B8A8FC-92FF-4223-B870-12E1CB5EDFB8}" type="sibTrans" cxnId="{2DA751CE-E0E0-4126-95C6-09E980FB5ADA}">
      <dgm:prSet/>
      <dgm:spPr/>
      <dgm:t>
        <a:bodyPr/>
        <a:lstStyle/>
        <a:p>
          <a:endParaRPr lang="en-GB"/>
        </a:p>
      </dgm:t>
    </dgm:pt>
    <dgm:pt modelId="{2EB15CF2-39CE-4B35-B6CC-72581393485E}">
      <dgm:prSet custT="1"/>
      <dgm:spPr/>
      <dgm:t>
        <a:bodyPr/>
        <a:lstStyle/>
        <a:p>
          <a:r>
            <a:rPr lang="en-US" sz="1400"/>
            <a:t>Switch on hydrogen in city </a:t>
          </a:r>
          <a:r>
            <a:rPr lang="en-US" sz="1400" err="1"/>
            <a:t>centre</a:t>
          </a:r>
          <a:r>
            <a:rPr lang="en-US" sz="1400"/>
            <a:t>, especially in air quality management areas</a:t>
          </a:r>
          <a:endParaRPr lang="en-GB" sz="1400"/>
        </a:p>
      </dgm:t>
    </dgm:pt>
    <dgm:pt modelId="{EEFD08EE-5092-4B80-B920-DA3606C95004}" type="parTrans" cxnId="{1908245C-E4CF-4555-AA57-FFB5393415B6}">
      <dgm:prSet/>
      <dgm:spPr/>
      <dgm:t>
        <a:bodyPr/>
        <a:lstStyle/>
        <a:p>
          <a:endParaRPr lang="en-GB"/>
        </a:p>
      </dgm:t>
    </dgm:pt>
    <dgm:pt modelId="{9C5B9646-CCBC-488B-8A10-4C151C13C1AC}" type="sibTrans" cxnId="{1908245C-E4CF-4555-AA57-FFB5393415B6}">
      <dgm:prSet/>
      <dgm:spPr/>
      <dgm:t>
        <a:bodyPr/>
        <a:lstStyle/>
        <a:p>
          <a:endParaRPr lang="en-GB"/>
        </a:p>
      </dgm:t>
    </dgm:pt>
    <dgm:pt modelId="{DFA1F652-448F-485F-94BC-DED2BF8A4069}">
      <dgm:prSet custT="1"/>
      <dgm:spPr/>
      <dgm:t>
        <a:bodyPr/>
        <a:lstStyle/>
        <a:p>
          <a:r>
            <a:rPr lang="en-GB" sz="1400" baseline="0"/>
            <a:t>Retrofitted road sweeper can do 160 miles on one tank</a:t>
          </a:r>
          <a:endParaRPr lang="en-GB" sz="1400"/>
        </a:p>
      </dgm:t>
    </dgm:pt>
    <dgm:pt modelId="{80185229-BC73-460A-82DF-8D9DD2B46474}" type="sibTrans" cxnId="{A9426B6A-DBE3-4396-9A27-8F979F246AB8}">
      <dgm:prSet/>
      <dgm:spPr/>
      <dgm:t>
        <a:bodyPr/>
        <a:lstStyle/>
        <a:p>
          <a:endParaRPr lang="en-GB"/>
        </a:p>
      </dgm:t>
    </dgm:pt>
    <dgm:pt modelId="{4A0926F2-8CD6-4765-A2BC-DAC21377FCE2}" type="parTrans" cxnId="{A9426B6A-DBE3-4396-9A27-8F979F246AB8}">
      <dgm:prSet/>
      <dgm:spPr/>
      <dgm:t>
        <a:bodyPr/>
        <a:lstStyle/>
        <a:p>
          <a:endParaRPr lang="en-GB"/>
        </a:p>
      </dgm:t>
    </dgm:pt>
    <dgm:pt modelId="{BF06FB68-FCA9-4D82-9C45-D3B01AF0E3C8}">
      <dgm:prSet phldr="0"/>
      <dgm:spPr/>
      <dgm:t>
        <a:bodyPr/>
        <a:lstStyle/>
        <a:p>
          <a:pPr rtl="0"/>
          <a:r>
            <a:rPr lang="en-GB">
              <a:latin typeface="Trebuchet MS" panose="020B0603020202020204"/>
            </a:rPr>
            <a:t>Road sweepers and waste trucks retrofit with 1.5kg hydrogen tank</a:t>
          </a:r>
        </a:p>
      </dgm:t>
    </dgm:pt>
    <dgm:pt modelId="{E1B460BF-8EE2-47DB-BEF5-21C35F507C72}" type="parTrans" cxnId="{0096B0CF-03F9-4626-A27A-93E67650411C}">
      <dgm:prSet/>
      <dgm:spPr/>
      <dgm:t>
        <a:bodyPr/>
        <a:lstStyle/>
        <a:p>
          <a:endParaRPr lang="en-GB"/>
        </a:p>
      </dgm:t>
    </dgm:pt>
    <dgm:pt modelId="{84BE3A93-0E80-4EC3-AFE3-C531F3531301}" type="sibTrans" cxnId="{0096B0CF-03F9-4626-A27A-93E67650411C}">
      <dgm:prSet/>
      <dgm:spPr/>
      <dgm:t>
        <a:bodyPr/>
        <a:lstStyle/>
        <a:p>
          <a:endParaRPr lang="en-GB"/>
        </a:p>
      </dgm:t>
    </dgm:pt>
    <dgm:pt modelId="{4FC400E9-F361-4B99-AA59-B75098021B56}">
      <dgm:prSet custT="1"/>
      <dgm:spPr/>
      <dgm:t>
        <a:bodyPr/>
        <a:lstStyle/>
        <a:p>
          <a:r>
            <a:rPr lang="en-GB" sz="1400"/>
            <a:t>Alternate use of diesel and hydrogen</a:t>
          </a:r>
        </a:p>
      </dgm:t>
    </dgm:pt>
    <dgm:pt modelId="{AFBA5D2D-17BD-4A7E-AB3E-8DA99DA18C0C}" type="sibTrans" cxnId="{9873BB2F-9778-4369-8591-4071AD7815C6}">
      <dgm:prSet/>
      <dgm:spPr/>
      <dgm:t>
        <a:bodyPr/>
        <a:lstStyle/>
        <a:p>
          <a:endParaRPr lang="en-GB"/>
        </a:p>
      </dgm:t>
    </dgm:pt>
    <dgm:pt modelId="{2B6D8012-813F-40E4-8AFB-EBBBBEAD3E62}" type="parTrans" cxnId="{9873BB2F-9778-4369-8591-4071AD7815C6}">
      <dgm:prSet/>
      <dgm:spPr/>
      <dgm:t>
        <a:bodyPr/>
        <a:lstStyle/>
        <a:p>
          <a:endParaRPr lang="en-GB"/>
        </a:p>
      </dgm:t>
    </dgm:pt>
    <dgm:pt modelId="{3F2FC1DB-F9A6-4277-AE12-4574C62FBEB3}">
      <dgm:prSet custT="1"/>
      <dgm:spPr/>
      <dgm:t>
        <a:bodyPr/>
        <a:lstStyle/>
        <a:p>
          <a:r>
            <a:rPr lang="en-GB" sz="1400"/>
            <a:t>Now all ACC large vehicles (waste trucks and road sweepers), where practically possible, will have hydrogen</a:t>
          </a:r>
        </a:p>
      </dgm:t>
    </dgm:pt>
    <dgm:pt modelId="{B2BB0D8B-36D3-42F6-A209-68D16A57FCE0}" type="parTrans" cxnId="{782C332C-831F-405E-B2AC-148630CB7310}">
      <dgm:prSet/>
      <dgm:spPr/>
      <dgm:t>
        <a:bodyPr/>
        <a:lstStyle/>
        <a:p>
          <a:endParaRPr lang="en-GB"/>
        </a:p>
      </dgm:t>
    </dgm:pt>
    <dgm:pt modelId="{B7D2443D-12D1-4F10-ACF7-569FB39E49D0}" type="sibTrans" cxnId="{782C332C-831F-405E-B2AC-148630CB7310}">
      <dgm:prSet/>
      <dgm:spPr/>
      <dgm:t>
        <a:bodyPr/>
        <a:lstStyle/>
        <a:p>
          <a:endParaRPr lang="en-GB"/>
        </a:p>
      </dgm:t>
    </dgm:pt>
    <dgm:pt modelId="{E17A541A-4B9B-467E-869F-A421264721CF}">
      <dgm:prSet custT="1"/>
      <dgm:spPr/>
      <dgm:t>
        <a:bodyPr/>
        <a:lstStyle/>
        <a:p>
          <a:r>
            <a:rPr lang="en-US" sz="1400"/>
            <a:t>Use diesel when travelling in-between areas </a:t>
          </a:r>
          <a:endParaRPr lang="en-GB" sz="1400"/>
        </a:p>
      </dgm:t>
    </dgm:pt>
    <dgm:pt modelId="{F99F7A9F-E766-4ABE-B16E-F9A28796664C}" type="parTrans" cxnId="{3F295AB2-3A06-43AC-A94F-1B7E0A6C21E6}">
      <dgm:prSet/>
      <dgm:spPr/>
      <dgm:t>
        <a:bodyPr/>
        <a:lstStyle/>
        <a:p>
          <a:endParaRPr lang="en-GB"/>
        </a:p>
      </dgm:t>
    </dgm:pt>
    <dgm:pt modelId="{01D0BCF6-971B-428B-8508-9FB128C8FB6A}" type="sibTrans" cxnId="{3F295AB2-3A06-43AC-A94F-1B7E0A6C21E6}">
      <dgm:prSet/>
      <dgm:spPr/>
      <dgm:t>
        <a:bodyPr/>
        <a:lstStyle/>
        <a:p>
          <a:endParaRPr lang="en-GB"/>
        </a:p>
      </dgm:t>
    </dgm:pt>
    <dgm:pt modelId="{A122FA10-C20F-4B48-AD95-2BDFC29C6801}" type="pres">
      <dgm:prSet presAssocID="{42371548-D0A4-4FDE-9031-DEA451FDBF81}" presName="rootnode" presStyleCnt="0">
        <dgm:presLayoutVars>
          <dgm:chMax/>
          <dgm:chPref/>
          <dgm:dir/>
          <dgm:animLvl val="lvl"/>
        </dgm:presLayoutVars>
      </dgm:prSet>
      <dgm:spPr/>
    </dgm:pt>
    <dgm:pt modelId="{C613FC0F-6072-4048-9E3C-068573417DF1}" type="pres">
      <dgm:prSet presAssocID="{8B6AE1F3-6594-49B5-BD73-5BF43B633D52}" presName="composite" presStyleCnt="0"/>
      <dgm:spPr/>
    </dgm:pt>
    <dgm:pt modelId="{24DDDA95-77DE-429E-A3B1-F954EE87146B}" type="pres">
      <dgm:prSet presAssocID="{8B6AE1F3-6594-49B5-BD73-5BF43B633D52}" presName="bentUpArrow1" presStyleLbl="alignImgPlace1" presStyleIdx="0" presStyleCnt="3" custAng="16200000" custScaleX="74006" custLinFactY="-100000" custLinFactNeighborX="-22961" custLinFactNeighborY="-100184"/>
      <dgm:spPr>
        <a:prstGeom prst="downArrow">
          <a:avLst/>
        </a:prstGeom>
      </dgm:spPr>
    </dgm:pt>
    <dgm:pt modelId="{E9525FDE-8FCE-4722-9C62-8AADE40E07FC}" type="pres">
      <dgm:prSet presAssocID="{8B6AE1F3-6594-49B5-BD73-5BF43B633D52}" presName="ParentText" presStyleLbl="node1" presStyleIdx="0" presStyleCnt="4" custScaleX="115435" custScaleY="118294" custLinFactY="-74773" custLinFactNeighborX="-18305" custLinFactNeighborY="-100000">
        <dgm:presLayoutVars>
          <dgm:chMax val="1"/>
          <dgm:chPref val="1"/>
          <dgm:bulletEnabled val="1"/>
        </dgm:presLayoutVars>
      </dgm:prSet>
      <dgm:spPr/>
    </dgm:pt>
    <dgm:pt modelId="{4A324B2F-A29C-462A-933D-AC6CE14509EE}" type="pres">
      <dgm:prSet presAssocID="{8B6AE1F3-6594-49B5-BD73-5BF43B633D52}" presName="ChildText" presStyleLbl="revTx" presStyleIdx="0" presStyleCnt="4" custScaleX="494654" custLinFactX="100000" custLinFactY="-100000" custLinFactNeighborX="108961" custLinFactNeighborY="-122373">
        <dgm:presLayoutVars>
          <dgm:chMax val="0"/>
          <dgm:chPref val="0"/>
          <dgm:bulletEnabled val="1"/>
        </dgm:presLayoutVars>
      </dgm:prSet>
      <dgm:spPr/>
    </dgm:pt>
    <dgm:pt modelId="{C3DA1BF3-3A41-4FDD-B024-AFD7BED6DA37}" type="pres">
      <dgm:prSet presAssocID="{7ACECA06-97D5-4C37-80C7-6D3E50D5393E}" presName="sibTrans" presStyleCnt="0"/>
      <dgm:spPr/>
    </dgm:pt>
    <dgm:pt modelId="{785AD773-1242-4047-9B77-F5097CD6265B}" type="pres">
      <dgm:prSet presAssocID="{71F3E36B-4EB4-4121-8372-447CA9AD6564}" presName="composite" presStyleCnt="0"/>
      <dgm:spPr/>
    </dgm:pt>
    <dgm:pt modelId="{2AC5CE4F-5F1C-43AE-81FE-BE3C1BE76EEE}" type="pres">
      <dgm:prSet presAssocID="{71F3E36B-4EB4-4121-8372-447CA9AD6564}" presName="bentUpArrow1" presStyleLbl="alignImgPlace1" presStyleIdx="1" presStyleCnt="3" custAng="16200000" custScaleX="85366" custLinFactX="-176592" custLinFactY="-5812" custLinFactNeighborX="-200000" custLinFactNeighborY="-100000"/>
      <dgm:spPr>
        <a:prstGeom prst="downArrow">
          <a:avLst/>
        </a:prstGeom>
      </dgm:spPr>
    </dgm:pt>
    <dgm:pt modelId="{E37984AE-1845-43E5-8287-3D3D940E1E7D}" type="pres">
      <dgm:prSet presAssocID="{71F3E36B-4EB4-4121-8372-447CA9AD6564}" presName="ParentText" presStyleLbl="node1" presStyleIdx="1" presStyleCnt="4" custScaleX="111705" custScaleY="111460" custLinFactX="-100000" custLinFactNeighborX="-157315" custLinFactNeighborY="-97139">
        <dgm:presLayoutVars>
          <dgm:chMax val="1"/>
          <dgm:chPref val="1"/>
          <dgm:bulletEnabled val="1"/>
        </dgm:presLayoutVars>
      </dgm:prSet>
      <dgm:spPr/>
    </dgm:pt>
    <dgm:pt modelId="{2245DDD7-4DD2-4522-9310-FD09FFB8F21C}" type="pres">
      <dgm:prSet presAssocID="{71F3E36B-4EB4-4121-8372-447CA9AD6564}" presName="ChildText" presStyleLbl="revTx" presStyleIdx="1" presStyleCnt="4" custScaleX="677435" custLinFactY="-42611" custLinFactNeighborX="-37743" custLinFactNeighborY="-100000">
        <dgm:presLayoutVars>
          <dgm:chMax val="0"/>
          <dgm:chPref val="0"/>
          <dgm:bulletEnabled val="1"/>
        </dgm:presLayoutVars>
      </dgm:prSet>
      <dgm:spPr/>
    </dgm:pt>
    <dgm:pt modelId="{C71CA068-A8DD-4A8F-AA67-F88626A3F821}" type="pres">
      <dgm:prSet presAssocID="{E13ECD09-AC49-4AE9-9011-34B4F4B4BAAF}" presName="sibTrans" presStyleCnt="0"/>
      <dgm:spPr/>
    </dgm:pt>
    <dgm:pt modelId="{BDB64D51-3950-40C3-9397-30FC77940AEE}" type="pres">
      <dgm:prSet presAssocID="{4FC400E9-F361-4B99-AA59-B75098021B56}" presName="composite" presStyleCnt="0"/>
      <dgm:spPr/>
    </dgm:pt>
    <dgm:pt modelId="{9D6347DE-FA7A-445B-BECB-E8B2C6D12A29}" type="pres">
      <dgm:prSet presAssocID="{4FC400E9-F361-4B99-AA59-B75098021B56}" presName="bentUpArrow1" presStyleLbl="alignImgPlace1" presStyleIdx="2" presStyleCnt="3" custLinFactX="-100000" custLinFactY="-92254" custLinFactNeighborX="-186805" custLinFactNeighborY="-100000"/>
      <dgm:spPr>
        <a:solidFill>
          <a:schemeClr val="bg1"/>
        </a:solidFill>
        <a:ln>
          <a:solidFill>
            <a:schemeClr val="bg1"/>
          </a:solidFill>
        </a:ln>
      </dgm:spPr>
    </dgm:pt>
    <dgm:pt modelId="{AC7C1143-23D3-4ACD-BDC7-B8740F561661}" type="pres">
      <dgm:prSet presAssocID="{4FC400E9-F361-4B99-AA59-B75098021B56}" presName="ParentText" presStyleLbl="node1" presStyleIdx="2" presStyleCnt="4" custScaleX="112268" custScaleY="134844" custLinFactX="-257244" custLinFactNeighborX="-300000" custLinFactNeighborY="-24488">
        <dgm:presLayoutVars>
          <dgm:chMax val="1"/>
          <dgm:chPref val="1"/>
          <dgm:bulletEnabled val="1"/>
        </dgm:presLayoutVars>
      </dgm:prSet>
      <dgm:spPr/>
    </dgm:pt>
    <dgm:pt modelId="{1C70E2FF-CD5F-45EA-8991-E1B2911ABEE6}" type="pres">
      <dgm:prSet presAssocID="{4FC400E9-F361-4B99-AA59-B75098021B56}" presName="ChildText" presStyleLbl="revTx" presStyleIdx="2" presStyleCnt="4" custScaleX="1031290" custScaleY="83443" custLinFactX="-100000" custLinFactNeighborX="-171469" custLinFactNeighborY="-42005">
        <dgm:presLayoutVars>
          <dgm:chMax val="0"/>
          <dgm:chPref val="0"/>
          <dgm:bulletEnabled val="1"/>
        </dgm:presLayoutVars>
      </dgm:prSet>
      <dgm:spPr/>
    </dgm:pt>
    <dgm:pt modelId="{DD56D504-569D-48AE-8D41-E30BBD0A4FF8}" type="pres">
      <dgm:prSet presAssocID="{AFBA5D2D-17BD-4A7E-AB3E-8DA99DA18C0C}" presName="sibTrans" presStyleCnt="0"/>
      <dgm:spPr/>
    </dgm:pt>
    <dgm:pt modelId="{6A08230C-2FBB-4B1A-91C1-0A08641350AB}" type="pres">
      <dgm:prSet presAssocID="{CC0D54EA-4CE1-4F69-AB6F-BBD85F132915}" presName="composite" presStyleCnt="0"/>
      <dgm:spPr/>
    </dgm:pt>
    <dgm:pt modelId="{D8D74236-C3D7-46F7-990B-3E77191AFF7C}" type="pres">
      <dgm:prSet presAssocID="{CC0D54EA-4CE1-4F69-AB6F-BBD85F132915}" presName="ParentText" presStyleLbl="node1" presStyleIdx="3" presStyleCnt="4" custScaleX="137891" custScaleY="152164" custLinFactX="-373061" custLinFactNeighborX="-400000" custLinFactNeighborY="74300">
        <dgm:presLayoutVars>
          <dgm:chMax val="1"/>
          <dgm:chPref val="1"/>
          <dgm:bulletEnabled val="1"/>
        </dgm:presLayoutVars>
      </dgm:prSet>
      <dgm:spPr/>
    </dgm:pt>
    <dgm:pt modelId="{148330EA-0765-42FB-9B5B-B6132EB86950}" type="pres">
      <dgm:prSet presAssocID="{CC0D54EA-4CE1-4F69-AB6F-BBD85F132915}" presName="FinalChildText" presStyleLbl="revTx" presStyleIdx="3" presStyleCnt="4" custScaleX="1140634" custLinFactX="-203091" custLinFactNeighborX="-300000" custLinFactNeighborY="91413">
        <dgm:presLayoutVars>
          <dgm:chMax val="0"/>
          <dgm:chPref val="0"/>
          <dgm:bulletEnabled val="1"/>
        </dgm:presLayoutVars>
      </dgm:prSet>
      <dgm:spPr/>
    </dgm:pt>
  </dgm:ptLst>
  <dgm:cxnLst>
    <dgm:cxn modelId="{D4A7790B-8E81-4FE0-9DE3-117BDABC9EB2}" type="presOf" srcId="{4FC400E9-F361-4B99-AA59-B75098021B56}" destId="{AC7C1143-23D3-4ACD-BDC7-B8740F561661}" srcOrd="0" destOrd="0" presId="urn:microsoft.com/office/officeart/2005/8/layout/StepDownProcess"/>
    <dgm:cxn modelId="{E9378310-BD29-4714-B8F1-7354BD5E7C92}" type="presOf" srcId="{BF06FB68-FCA9-4D82-9C45-D3B01AF0E3C8}" destId="{4A324B2F-A29C-462A-933D-AC6CE14509EE}" srcOrd="0" destOrd="0" presId="urn:microsoft.com/office/officeart/2005/8/layout/StepDownProcess"/>
    <dgm:cxn modelId="{3BB6E128-9732-4A86-B005-CE1284742612}" type="presOf" srcId="{E17A541A-4B9B-467E-869F-A421264721CF}" destId="{1C70E2FF-CD5F-45EA-8991-E1B2911ABEE6}" srcOrd="0" destOrd="1" presId="urn:microsoft.com/office/officeart/2005/8/layout/StepDownProcess"/>
    <dgm:cxn modelId="{782C332C-831F-405E-B2AC-148630CB7310}" srcId="{CC0D54EA-4CE1-4F69-AB6F-BBD85F132915}" destId="{3F2FC1DB-F9A6-4277-AE12-4574C62FBEB3}" srcOrd="0" destOrd="0" parTransId="{B2BB0D8B-36D3-42F6-A209-68D16A57FCE0}" sibTransId="{B7D2443D-12D1-4F10-ACF7-569FB39E49D0}"/>
    <dgm:cxn modelId="{43937C2C-DD02-4565-A3B8-EABF3AE29930}" type="presOf" srcId="{DFA1F652-448F-485F-94BC-DED2BF8A4069}" destId="{2245DDD7-4DD2-4522-9310-FD09FFB8F21C}" srcOrd="0" destOrd="0" presId="urn:microsoft.com/office/officeart/2005/8/layout/StepDownProcess"/>
    <dgm:cxn modelId="{9873BB2F-9778-4369-8591-4071AD7815C6}" srcId="{42371548-D0A4-4FDE-9031-DEA451FDBF81}" destId="{4FC400E9-F361-4B99-AA59-B75098021B56}" srcOrd="2" destOrd="0" parTransId="{2B6D8012-813F-40E4-8AFB-EBBBBEAD3E62}" sibTransId="{AFBA5D2D-17BD-4A7E-AB3E-8DA99DA18C0C}"/>
    <dgm:cxn modelId="{6E5D9731-59E2-47EA-A9D6-69D1F4F47947}" type="presOf" srcId="{2EB15CF2-39CE-4B35-B6CC-72581393485E}" destId="{1C70E2FF-CD5F-45EA-8991-E1B2911ABEE6}" srcOrd="0" destOrd="0" presId="urn:microsoft.com/office/officeart/2005/8/layout/StepDownProcess"/>
    <dgm:cxn modelId="{F6312A3C-A655-4B7E-81E6-A3C141449670}" srcId="{42371548-D0A4-4FDE-9031-DEA451FDBF81}" destId="{71F3E36B-4EB4-4121-8372-447CA9AD6564}" srcOrd="1" destOrd="0" parTransId="{013134D5-4DBB-48F7-AB1F-BF83860477EC}" sibTransId="{E13ECD09-AC49-4AE9-9011-34B4F4B4BAAF}"/>
    <dgm:cxn modelId="{1908245C-E4CF-4555-AA57-FFB5393415B6}" srcId="{4FC400E9-F361-4B99-AA59-B75098021B56}" destId="{2EB15CF2-39CE-4B35-B6CC-72581393485E}" srcOrd="0" destOrd="0" parTransId="{EEFD08EE-5092-4B80-B920-DA3606C95004}" sibTransId="{9C5B9646-CCBC-488B-8A10-4C151C13C1AC}"/>
    <dgm:cxn modelId="{17AC9349-D6B1-4225-809F-60CBF2968600}" srcId="{42371548-D0A4-4FDE-9031-DEA451FDBF81}" destId="{8B6AE1F3-6594-49B5-BD73-5BF43B633D52}" srcOrd="0" destOrd="0" parTransId="{0E95AAA2-8CEF-4348-AB1D-B29BD2A494A0}" sibTransId="{7ACECA06-97D5-4C37-80C7-6D3E50D5393E}"/>
    <dgm:cxn modelId="{A9426B6A-DBE3-4396-9A27-8F979F246AB8}" srcId="{71F3E36B-4EB4-4121-8372-447CA9AD6564}" destId="{DFA1F652-448F-485F-94BC-DED2BF8A4069}" srcOrd="0" destOrd="0" parTransId="{4A0926F2-8CD6-4765-A2BC-DAC21377FCE2}" sibTransId="{80185229-BC73-460A-82DF-8D9DD2B46474}"/>
    <dgm:cxn modelId="{E901714C-0A8D-4679-8251-48288CEE9A16}" type="presOf" srcId="{CC0D54EA-4CE1-4F69-AB6F-BBD85F132915}" destId="{D8D74236-C3D7-46F7-990B-3E77191AFF7C}" srcOrd="0" destOrd="0" presId="urn:microsoft.com/office/officeart/2005/8/layout/StepDownProcess"/>
    <dgm:cxn modelId="{82DDE186-0E79-413C-BDA7-BF224FC7CDCF}" type="presOf" srcId="{42371548-D0A4-4FDE-9031-DEA451FDBF81}" destId="{A122FA10-C20F-4B48-AD95-2BDFC29C6801}" srcOrd="0" destOrd="0" presId="urn:microsoft.com/office/officeart/2005/8/layout/StepDownProcess"/>
    <dgm:cxn modelId="{3F295AB2-3A06-43AC-A94F-1B7E0A6C21E6}" srcId="{4FC400E9-F361-4B99-AA59-B75098021B56}" destId="{E17A541A-4B9B-467E-869F-A421264721CF}" srcOrd="1" destOrd="0" parTransId="{F99F7A9F-E766-4ABE-B16E-F9A28796664C}" sibTransId="{01D0BCF6-971B-428B-8508-9FB128C8FB6A}"/>
    <dgm:cxn modelId="{2DA751CE-E0E0-4126-95C6-09E980FB5ADA}" srcId="{42371548-D0A4-4FDE-9031-DEA451FDBF81}" destId="{CC0D54EA-4CE1-4F69-AB6F-BBD85F132915}" srcOrd="3" destOrd="0" parTransId="{50B8B9C7-08AB-421C-ADB4-2D44E5FAFF8F}" sibTransId="{E6B8A8FC-92FF-4223-B870-12E1CB5EDFB8}"/>
    <dgm:cxn modelId="{0096B0CF-03F9-4626-A27A-93E67650411C}" srcId="{8B6AE1F3-6594-49B5-BD73-5BF43B633D52}" destId="{BF06FB68-FCA9-4D82-9C45-D3B01AF0E3C8}" srcOrd="0" destOrd="0" parTransId="{E1B460BF-8EE2-47DB-BEF5-21C35F507C72}" sibTransId="{84BE3A93-0E80-4EC3-AFE3-C531F3531301}"/>
    <dgm:cxn modelId="{24B657E1-E3B5-42EA-8C86-6133F51F363C}" type="presOf" srcId="{3F2FC1DB-F9A6-4277-AE12-4574C62FBEB3}" destId="{148330EA-0765-42FB-9B5B-B6132EB86950}" srcOrd="0" destOrd="0" presId="urn:microsoft.com/office/officeart/2005/8/layout/StepDownProcess"/>
    <dgm:cxn modelId="{DD0FD3F7-5664-450E-8C7E-13FDAFC767DF}" type="presOf" srcId="{71F3E36B-4EB4-4121-8372-447CA9AD6564}" destId="{E37984AE-1845-43E5-8287-3D3D940E1E7D}" srcOrd="0" destOrd="0" presId="urn:microsoft.com/office/officeart/2005/8/layout/StepDownProcess"/>
    <dgm:cxn modelId="{D7E3F1FC-1C30-49A7-A375-FE794AE54956}" type="presOf" srcId="{8B6AE1F3-6594-49B5-BD73-5BF43B633D52}" destId="{E9525FDE-8FCE-4722-9C62-8AADE40E07FC}" srcOrd="0" destOrd="0" presId="urn:microsoft.com/office/officeart/2005/8/layout/StepDownProcess"/>
    <dgm:cxn modelId="{FA73C6AF-B0E8-4676-9267-FA67DF0EE51F}" type="presParOf" srcId="{A122FA10-C20F-4B48-AD95-2BDFC29C6801}" destId="{C613FC0F-6072-4048-9E3C-068573417DF1}" srcOrd="0" destOrd="0" presId="urn:microsoft.com/office/officeart/2005/8/layout/StepDownProcess"/>
    <dgm:cxn modelId="{8B234499-4645-4D15-981D-73AA1CAF65AC}" type="presParOf" srcId="{C613FC0F-6072-4048-9E3C-068573417DF1}" destId="{24DDDA95-77DE-429E-A3B1-F954EE87146B}" srcOrd="0" destOrd="0" presId="urn:microsoft.com/office/officeart/2005/8/layout/StepDownProcess"/>
    <dgm:cxn modelId="{2CEA6C76-5A4C-4C21-8ECD-CFE4AAA58892}" type="presParOf" srcId="{C613FC0F-6072-4048-9E3C-068573417DF1}" destId="{E9525FDE-8FCE-4722-9C62-8AADE40E07FC}" srcOrd="1" destOrd="0" presId="urn:microsoft.com/office/officeart/2005/8/layout/StepDownProcess"/>
    <dgm:cxn modelId="{AF350CE2-5133-4A08-87F1-EC925ECE135E}" type="presParOf" srcId="{C613FC0F-6072-4048-9E3C-068573417DF1}" destId="{4A324B2F-A29C-462A-933D-AC6CE14509EE}" srcOrd="2" destOrd="0" presId="urn:microsoft.com/office/officeart/2005/8/layout/StepDownProcess"/>
    <dgm:cxn modelId="{B401E402-C963-42C6-9A92-F3E70A956497}" type="presParOf" srcId="{A122FA10-C20F-4B48-AD95-2BDFC29C6801}" destId="{C3DA1BF3-3A41-4FDD-B024-AFD7BED6DA37}" srcOrd="1" destOrd="0" presId="urn:microsoft.com/office/officeart/2005/8/layout/StepDownProcess"/>
    <dgm:cxn modelId="{93111FB0-DF26-4C11-90F6-47672CE0EA6A}" type="presParOf" srcId="{A122FA10-C20F-4B48-AD95-2BDFC29C6801}" destId="{785AD773-1242-4047-9B77-F5097CD6265B}" srcOrd="2" destOrd="0" presId="urn:microsoft.com/office/officeart/2005/8/layout/StepDownProcess"/>
    <dgm:cxn modelId="{940789FE-5D62-4CE0-B50F-4369D2794BC0}" type="presParOf" srcId="{785AD773-1242-4047-9B77-F5097CD6265B}" destId="{2AC5CE4F-5F1C-43AE-81FE-BE3C1BE76EEE}" srcOrd="0" destOrd="0" presId="urn:microsoft.com/office/officeart/2005/8/layout/StepDownProcess"/>
    <dgm:cxn modelId="{56D31875-94AE-4C0E-BB0D-7D92C0673492}" type="presParOf" srcId="{785AD773-1242-4047-9B77-F5097CD6265B}" destId="{E37984AE-1845-43E5-8287-3D3D940E1E7D}" srcOrd="1" destOrd="0" presId="urn:microsoft.com/office/officeart/2005/8/layout/StepDownProcess"/>
    <dgm:cxn modelId="{5AFE6A69-ABCA-47DE-979F-D2992340B689}" type="presParOf" srcId="{785AD773-1242-4047-9B77-F5097CD6265B}" destId="{2245DDD7-4DD2-4522-9310-FD09FFB8F21C}" srcOrd="2" destOrd="0" presId="urn:microsoft.com/office/officeart/2005/8/layout/StepDownProcess"/>
    <dgm:cxn modelId="{0A4C1297-B943-4C82-89D6-974602456C10}" type="presParOf" srcId="{A122FA10-C20F-4B48-AD95-2BDFC29C6801}" destId="{C71CA068-A8DD-4A8F-AA67-F88626A3F821}" srcOrd="3" destOrd="0" presId="urn:microsoft.com/office/officeart/2005/8/layout/StepDownProcess"/>
    <dgm:cxn modelId="{7280C317-DE56-480C-852C-CF83CD594422}" type="presParOf" srcId="{A122FA10-C20F-4B48-AD95-2BDFC29C6801}" destId="{BDB64D51-3950-40C3-9397-30FC77940AEE}" srcOrd="4" destOrd="0" presId="urn:microsoft.com/office/officeart/2005/8/layout/StepDownProcess"/>
    <dgm:cxn modelId="{D8535A6A-2532-4736-A36E-87C30FFB3C73}" type="presParOf" srcId="{BDB64D51-3950-40C3-9397-30FC77940AEE}" destId="{9D6347DE-FA7A-445B-BECB-E8B2C6D12A29}" srcOrd="0" destOrd="0" presId="urn:microsoft.com/office/officeart/2005/8/layout/StepDownProcess"/>
    <dgm:cxn modelId="{E8BA5DE0-0EBF-4CDA-A3C2-970B8EAD524D}" type="presParOf" srcId="{BDB64D51-3950-40C3-9397-30FC77940AEE}" destId="{AC7C1143-23D3-4ACD-BDC7-B8740F561661}" srcOrd="1" destOrd="0" presId="urn:microsoft.com/office/officeart/2005/8/layout/StepDownProcess"/>
    <dgm:cxn modelId="{ED36033A-BC72-4776-B705-0EAC33723F5A}" type="presParOf" srcId="{BDB64D51-3950-40C3-9397-30FC77940AEE}" destId="{1C70E2FF-CD5F-45EA-8991-E1B2911ABEE6}" srcOrd="2" destOrd="0" presId="urn:microsoft.com/office/officeart/2005/8/layout/StepDownProcess"/>
    <dgm:cxn modelId="{358652AD-FD13-4882-A5D8-7F6E1E8C22C6}" type="presParOf" srcId="{A122FA10-C20F-4B48-AD95-2BDFC29C6801}" destId="{DD56D504-569D-48AE-8D41-E30BBD0A4FF8}" srcOrd="5" destOrd="0" presId="urn:microsoft.com/office/officeart/2005/8/layout/StepDownProcess"/>
    <dgm:cxn modelId="{970C874C-C2E2-49BC-8F52-D62C75CE6AA2}" type="presParOf" srcId="{A122FA10-C20F-4B48-AD95-2BDFC29C6801}" destId="{6A08230C-2FBB-4B1A-91C1-0A08641350AB}" srcOrd="6" destOrd="0" presId="urn:microsoft.com/office/officeart/2005/8/layout/StepDownProcess"/>
    <dgm:cxn modelId="{5A312B75-A6C6-4A6E-B62A-8AD03D2963DA}" type="presParOf" srcId="{6A08230C-2FBB-4B1A-91C1-0A08641350AB}" destId="{D8D74236-C3D7-46F7-990B-3E77191AFF7C}" srcOrd="0" destOrd="0" presId="urn:microsoft.com/office/officeart/2005/8/layout/StepDownProcess"/>
    <dgm:cxn modelId="{076237B7-F1CB-4CBA-A680-88D22EBE9CF1}" type="presParOf" srcId="{6A08230C-2FBB-4B1A-91C1-0A08641350AB}" destId="{148330EA-0765-42FB-9B5B-B6132EB8695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45220-327C-446A-8DD3-4E40B4BDB5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E2FB36-EE61-4C9C-A8DC-48F3A48780B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Trebuchet MS" panose="020B0603020202020204"/>
            </a:rPr>
            <a:t>Limited supply chain – need to ensure parts available locally </a:t>
          </a:r>
          <a:endParaRPr lang="en-GB"/>
        </a:p>
      </dgm:t>
    </dgm:pt>
    <dgm:pt modelId="{1C7097C9-6A61-4676-A848-6D5E155AA60B}" type="parTrans" cxnId="{E7D02BB4-762B-437D-B9DD-46468E341BFE}">
      <dgm:prSet/>
      <dgm:spPr/>
      <dgm:t>
        <a:bodyPr/>
        <a:lstStyle/>
        <a:p>
          <a:endParaRPr lang="en-US"/>
        </a:p>
      </dgm:t>
    </dgm:pt>
    <dgm:pt modelId="{1BC8D6BE-D52B-4D2D-8A0C-DA130E4407BF}" type="sibTrans" cxnId="{E7D02BB4-762B-437D-B9DD-46468E341BFE}">
      <dgm:prSet/>
      <dgm:spPr/>
      <dgm:t>
        <a:bodyPr/>
        <a:lstStyle/>
        <a:p>
          <a:endParaRPr lang="en-US"/>
        </a:p>
      </dgm:t>
    </dgm:pt>
    <dgm:pt modelId="{C9461742-6BA6-4392-AF5B-66B69DFC8BA3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Trebuchet MS" panose="020B0603020202020204"/>
            </a:rPr>
            <a:t>Expertise for maintenance – need local training programmes</a:t>
          </a:r>
          <a:endParaRPr lang="en-GB"/>
        </a:p>
      </dgm:t>
    </dgm:pt>
    <dgm:pt modelId="{B90DF5FD-E10E-455F-A64F-AFBAD2743EB0}" type="parTrans" cxnId="{CC17E210-3108-4760-BFA0-8D1AA92FB852}">
      <dgm:prSet/>
      <dgm:spPr/>
      <dgm:t>
        <a:bodyPr/>
        <a:lstStyle/>
        <a:p>
          <a:endParaRPr lang="en-US"/>
        </a:p>
      </dgm:t>
    </dgm:pt>
    <dgm:pt modelId="{065997A4-BAE0-4588-97B8-F2DB1406C253}" type="sibTrans" cxnId="{CC17E210-3108-4760-BFA0-8D1AA92FB852}">
      <dgm:prSet/>
      <dgm:spPr/>
      <dgm:t>
        <a:bodyPr/>
        <a:lstStyle/>
        <a:p>
          <a:endParaRPr lang="en-US"/>
        </a:p>
      </dgm:t>
    </dgm:pt>
    <dgm:pt modelId="{B95BA279-6959-4A79-95CE-F3476D5BC6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ACC demonstration vehicles have been hugely influential</a:t>
          </a:r>
          <a:endParaRPr lang="en-US"/>
        </a:p>
      </dgm:t>
    </dgm:pt>
    <dgm:pt modelId="{49C6ADA0-A6C5-4CBA-A921-AEC05D7C6B7D}" type="parTrans" cxnId="{9644C15A-E2E4-48F3-BF56-EBD764698614}">
      <dgm:prSet/>
      <dgm:spPr/>
      <dgm:t>
        <a:bodyPr/>
        <a:lstStyle/>
        <a:p>
          <a:endParaRPr lang="en-US"/>
        </a:p>
      </dgm:t>
    </dgm:pt>
    <dgm:pt modelId="{CAA976D0-27CF-4A82-BE8F-30D324365B8E}" type="sibTrans" cxnId="{9644C15A-E2E4-48F3-BF56-EBD764698614}">
      <dgm:prSet/>
      <dgm:spPr/>
      <dgm:t>
        <a:bodyPr/>
        <a:lstStyle/>
        <a:p>
          <a:endParaRPr lang="en-US"/>
        </a:p>
      </dgm:t>
    </dgm:pt>
    <dgm:pt modelId="{BD8019B0-D3F3-44F4-BF62-6AF155C8790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Trebuchet MS" panose="020B0603020202020204"/>
            </a:rPr>
            <a:t>Limited local companies for retrofitting- travel time needed </a:t>
          </a:r>
        </a:p>
      </dgm:t>
    </dgm:pt>
    <dgm:pt modelId="{68BE5106-F9E2-4878-BA7B-512148319938}" type="parTrans" cxnId="{48641AA5-7B22-46C0-A02D-8E767655C0A2}">
      <dgm:prSet/>
      <dgm:spPr/>
      <dgm:t>
        <a:bodyPr/>
        <a:lstStyle/>
        <a:p>
          <a:endParaRPr lang="en-GB"/>
        </a:p>
      </dgm:t>
    </dgm:pt>
    <dgm:pt modelId="{88A50B23-9058-4F1F-89F6-072DCB501657}" type="sibTrans" cxnId="{48641AA5-7B22-46C0-A02D-8E767655C0A2}">
      <dgm:prSet/>
      <dgm:spPr/>
      <dgm:t>
        <a:bodyPr/>
        <a:lstStyle/>
        <a:p>
          <a:endParaRPr lang="en-GB"/>
        </a:p>
      </dgm:t>
    </dgm:pt>
    <dgm:pt modelId="{533C441F-679B-4C36-9D67-8D1AF190C4A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i="0" u="none" strike="noStrike" cap="none" baseline="0" noProof="0"/>
            <a:t>Base vehicles need to be available to </a:t>
          </a:r>
          <a:r>
            <a:rPr lang="en-GB" b="0" i="0" u="none" strike="noStrike" cap="none" baseline="0" noProof="0">
              <a:latin typeface="Trebuchet MS"/>
            </a:rPr>
            <a:t>retrofitting</a:t>
          </a:r>
        </a:p>
      </dgm:t>
    </dgm:pt>
    <dgm:pt modelId="{24395EC9-EF59-40DE-9533-7A2CD88740D3}" type="parTrans" cxnId="{00F5C704-188E-4A2B-B0B4-5EA87FFE9F3D}">
      <dgm:prSet/>
      <dgm:spPr/>
      <dgm:t>
        <a:bodyPr/>
        <a:lstStyle/>
        <a:p>
          <a:endParaRPr lang="en-GB"/>
        </a:p>
      </dgm:t>
    </dgm:pt>
    <dgm:pt modelId="{D7001DFA-4D41-4A6F-B305-4CAC71CE4E28}" type="sibTrans" cxnId="{00F5C704-188E-4A2B-B0B4-5EA87FFE9F3D}">
      <dgm:prSet/>
      <dgm:spPr/>
      <dgm:t>
        <a:bodyPr/>
        <a:lstStyle/>
        <a:p>
          <a:endParaRPr lang="en-GB"/>
        </a:p>
      </dgm:t>
    </dgm:pt>
    <dgm:pt modelId="{A1426F9F-20C8-424C-86EE-A31B1B66838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i="0" u="none" strike="noStrike" cap="none" baseline="0" noProof="0"/>
            <a:t>New technology so must allow more time for troubleshooting</a:t>
          </a:r>
        </a:p>
      </dgm:t>
    </dgm:pt>
    <dgm:pt modelId="{3CB0DA89-DD92-47B1-87EA-BE9B2B2C4668}" type="parTrans" cxnId="{97D345A0-6E88-4F9C-8677-17089CF311CE}">
      <dgm:prSet/>
      <dgm:spPr/>
      <dgm:t>
        <a:bodyPr/>
        <a:lstStyle/>
        <a:p>
          <a:endParaRPr lang="en-GB"/>
        </a:p>
      </dgm:t>
    </dgm:pt>
    <dgm:pt modelId="{ABE2BD51-4E0B-41E6-BC5A-1E062DB0D96D}" type="sibTrans" cxnId="{97D345A0-6E88-4F9C-8677-17089CF311CE}">
      <dgm:prSet/>
      <dgm:spPr/>
      <dgm:t>
        <a:bodyPr/>
        <a:lstStyle/>
        <a:p>
          <a:endParaRPr lang="en-GB"/>
        </a:p>
      </dgm:t>
    </dgm:pt>
    <dgm:pt modelId="{83EB3A05-DCD9-42C3-9FC8-2E60034FA07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Ensure warranty remains</a:t>
          </a:r>
        </a:p>
      </dgm:t>
    </dgm:pt>
    <dgm:pt modelId="{D24DE55B-4542-4233-BF44-96FE9F1DB44F}" type="parTrans" cxnId="{A9B07537-A41B-4E27-B1D6-5882353F2EC2}">
      <dgm:prSet/>
      <dgm:spPr/>
      <dgm:t>
        <a:bodyPr/>
        <a:lstStyle/>
        <a:p>
          <a:endParaRPr lang="en-GB"/>
        </a:p>
      </dgm:t>
    </dgm:pt>
    <dgm:pt modelId="{991E6C16-BF77-4E45-B52A-DC4A913DF4CD}" type="sibTrans" cxnId="{A9B07537-A41B-4E27-B1D6-5882353F2EC2}">
      <dgm:prSet/>
      <dgm:spPr/>
      <dgm:t>
        <a:bodyPr/>
        <a:lstStyle/>
        <a:p>
          <a:endParaRPr lang="en-GB"/>
        </a:p>
      </dgm:t>
    </dgm:pt>
    <dgm:pt modelId="{58C6DDB0-868A-4EFB-B01F-4E76F0BD61C7}" type="pres">
      <dgm:prSet presAssocID="{E6E45220-327C-446A-8DD3-4E40B4BDB5A9}" presName="root" presStyleCnt="0">
        <dgm:presLayoutVars>
          <dgm:dir/>
          <dgm:resizeHandles val="exact"/>
        </dgm:presLayoutVars>
      </dgm:prSet>
      <dgm:spPr/>
    </dgm:pt>
    <dgm:pt modelId="{79B4D7F0-CC2C-40C7-B0DB-833F1B5FC8B4}" type="pres">
      <dgm:prSet presAssocID="{A1426F9F-20C8-424C-86EE-A31B1B668388}" presName="compNode" presStyleCnt="0"/>
      <dgm:spPr/>
    </dgm:pt>
    <dgm:pt modelId="{D8C930AC-0E73-48B4-8A2F-429FB10C3329}" type="pres">
      <dgm:prSet presAssocID="{A1426F9F-20C8-424C-86EE-A31B1B668388}" presName="bgRect" presStyleLbl="bgShp" presStyleIdx="0" presStyleCnt="7"/>
      <dgm:spPr/>
    </dgm:pt>
    <dgm:pt modelId="{4E3216F0-5A25-46F0-A68C-10B181B048BA}" type="pres">
      <dgm:prSet presAssocID="{A1426F9F-20C8-424C-86EE-A31B1B66838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FA98671-1A8A-4C1F-AFBB-A4F2F8C9F4E4}" type="pres">
      <dgm:prSet presAssocID="{A1426F9F-20C8-424C-86EE-A31B1B668388}" presName="spaceRect" presStyleCnt="0"/>
      <dgm:spPr/>
    </dgm:pt>
    <dgm:pt modelId="{27EB5155-20BC-4A2F-AEE2-D8DC714BEE66}" type="pres">
      <dgm:prSet presAssocID="{A1426F9F-20C8-424C-86EE-A31B1B668388}" presName="parTx" presStyleLbl="revTx" presStyleIdx="0" presStyleCnt="7">
        <dgm:presLayoutVars>
          <dgm:chMax val="0"/>
          <dgm:chPref val="0"/>
        </dgm:presLayoutVars>
      </dgm:prSet>
      <dgm:spPr/>
    </dgm:pt>
    <dgm:pt modelId="{B4596702-9457-4EEA-AE92-B0BCD4EE5C3E}" type="pres">
      <dgm:prSet presAssocID="{ABE2BD51-4E0B-41E6-BC5A-1E062DB0D96D}" presName="sibTrans" presStyleCnt="0"/>
      <dgm:spPr/>
    </dgm:pt>
    <dgm:pt modelId="{0597AAA9-C84C-4217-83A7-812B0884F17C}" type="pres">
      <dgm:prSet presAssocID="{533C441F-679B-4C36-9D67-8D1AF190C4A5}" presName="compNode" presStyleCnt="0"/>
      <dgm:spPr/>
    </dgm:pt>
    <dgm:pt modelId="{7FA87C4B-E28C-487E-B1C8-110C5F366CC2}" type="pres">
      <dgm:prSet presAssocID="{533C441F-679B-4C36-9D67-8D1AF190C4A5}" presName="bgRect" presStyleLbl="bgShp" presStyleIdx="1" presStyleCnt="7"/>
      <dgm:spPr/>
    </dgm:pt>
    <dgm:pt modelId="{B34A9A69-6E04-42DF-ACC8-CC556FB215E5}" type="pres">
      <dgm:prSet presAssocID="{533C441F-679B-4C36-9D67-8D1AF190C4A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9189059-393F-490E-B883-A6666F95FA2C}" type="pres">
      <dgm:prSet presAssocID="{533C441F-679B-4C36-9D67-8D1AF190C4A5}" presName="spaceRect" presStyleCnt="0"/>
      <dgm:spPr/>
    </dgm:pt>
    <dgm:pt modelId="{35E921CB-16A8-4C36-9189-BB1328C6FAEB}" type="pres">
      <dgm:prSet presAssocID="{533C441F-679B-4C36-9D67-8D1AF190C4A5}" presName="parTx" presStyleLbl="revTx" presStyleIdx="1" presStyleCnt="7">
        <dgm:presLayoutVars>
          <dgm:chMax val="0"/>
          <dgm:chPref val="0"/>
        </dgm:presLayoutVars>
      </dgm:prSet>
      <dgm:spPr/>
    </dgm:pt>
    <dgm:pt modelId="{E5842C3E-51E1-4AE1-88CF-32F5A8B858F0}" type="pres">
      <dgm:prSet presAssocID="{D7001DFA-4D41-4A6F-B305-4CAC71CE4E28}" presName="sibTrans" presStyleCnt="0"/>
      <dgm:spPr/>
    </dgm:pt>
    <dgm:pt modelId="{F7B9F458-052B-4DC0-84E0-84518C061C0D}" type="pres">
      <dgm:prSet presAssocID="{83EB3A05-DCD9-42C3-9FC8-2E60034FA073}" presName="compNode" presStyleCnt="0"/>
      <dgm:spPr/>
    </dgm:pt>
    <dgm:pt modelId="{5456A74A-01E0-4869-A289-ADADF37A3135}" type="pres">
      <dgm:prSet presAssocID="{83EB3A05-DCD9-42C3-9FC8-2E60034FA073}" presName="bgRect" presStyleLbl="bgShp" presStyleIdx="2" presStyleCnt="7"/>
      <dgm:spPr/>
    </dgm:pt>
    <dgm:pt modelId="{4358518E-0A35-4FA8-8604-AABFC0F68A0C}" type="pres">
      <dgm:prSet presAssocID="{83EB3A05-DCD9-42C3-9FC8-2E60034FA07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0AAADE8-BD2A-4E4A-85A8-EC0C97414C63}" type="pres">
      <dgm:prSet presAssocID="{83EB3A05-DCD9-42C3-9FC8-2E60034FA073}" presName="spaceRect" presStyleCnt="0"/>
      <dgm:spPr/>
    </dgm:pt>
    <dgm:pt modelId="{142BF7B5-429C-4DEA-8C3A-918BE2909B3A}" type="pres">
      <dgm:prSet presAssocID="{83EB3A05-DCD9-42C3-9FC8-2E60034FA073}" presName="parTx" presStyleLbl="revTx" presStyleIdx="2" presStyleCnt="7">
        <dgm:presLayoutVars>
          <dgm:chMax val="0"/>
          <dgm:chPref val="0"/>
        </dgm:presLayoutVars>
      </dgm:prSet>
      <dgm:spPr/>
    </dgm:pt>
    <dgm:pt modelId="{C515BD51-A6DD-4A5B-AD01-3A17ADB1E480}" type="pres">
      <dgm:prSet presAssocID="{991E6C16-BF77-4E45-B52A-DC4A913DF4CD}" presName="sibTrans" presStyleCnt="0"/>
      <dgm:spPr/>
    </dgm:pt>
    <dgm:pt modelId="{0B503B4F-3354-4DE4-AB64-AFADF7DD0F57}" type="pres">
      <dgm:prSet presAssocID="{BD8019B0-D3F3-44F4-BF62-6AF155C8790B}" presName="compNode" presStyleCnt="0"/>
      <dgm:spPr/>
    </dgm:pt>
    <dgm:pt modelId="{02D8D786-28CE-4ACE-B6F5-E4DFDD730835}" type="pres">
      <dgm:prSet presAssocID="{BD8019B0-D3F3-44F4-BF62-6AF155C8790B}" presName="bgRect" presStyleLbl="bgShp" presStyleIdx="3" presStyleCnt="7"/>
      <dgm:spPr/>
    </dgm:pt>
    <dgm:pt modelId="{BEB36268-2106-417C-960F-A2EAA4E51C7F}" type="pres">
      <dgm:prSet presAssocID="{BD8019B0-D3F3-44F4-BF62-6AF155C8790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00DFFD1B-50D8-415D-A8C5-4A13ADD2F48F}" type="pres">
      <dgm:prSet presAssocID="{BD8019B0-D3F3-44F4-BF62-6AF155C8790B}" presName="spaceRect" presStyleCnt="0"/>
      <dgm:spPr/>
    </dgm:pt>
    <dgm:pt modelId="{1710D57E-DECF-4DA0-877B-DDA2AC4C0824}" type="pres">
      <dgm:prSet presAssocID="{BD8019B0-D3F3-44F4-BF62-6AF155C8790B}" presName="parTx" presStyleLbl="revTx" presStyleIdx="3" presStyleCnt="7">
        <dgm:presLayoutVars>
          <dgm:chMax val="0"/>
          <dgm:chPref val="0"/>
        </dgm:presLayoutVars>
      </dgm:prSet>
      <dgm:spPr/>
    </dgm:pt>
    <dgm:pt modelId="{D1127217-3917-4813-8FDC-43D89DDB29B4}" type="pres">
      <dgm:prSet presAssocID="{88A50B23-9058-4F1F-89F6-072DCB501657}" presName="sibTrans" presStyleCnt="0"/>
      <dgm:spPr/>
    </dgm:pt>
    <dgm:pt modelId="{472DE211-2339-40E9-84FA-3DF28C047901}" type="pres">
      <dgm:prSet presAssocID="{36E2FB36-EE61-4C9C-A8DC-48F3A48780BF}" presName="compNode" presStyleCnt="0"/>
      <dgm:spPr/>
    </dgm:pt>
    <dgm:pt modelId="{A89F7635-B53E-4868-86DF-D5D74D745E66}" type="pres">
      <dgm:prSet presAssocID="{36E2FB36-EE61-4C9C-A8DC-48F3A48780BF}" presName="bgRect" presStyleLbl="bgShp" presStyleIdx="4" presStyleCnt="7"/>
      <dgm:spPr/>
    </dgm:pt>
    <dgm:pt modelId="{3162E893-F341-4DF1-8CAE-364989BC5258}" type="pres">
      <dgm:prSet presAssocID="{36E2FB36-EE61-4C9C-A8DC-48F3A48780B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413814E-F684-443F-A00B-24F4055F176B}" type="pres">
      <dgm:prSet presAssocID="{36E2FB36-EE61-4C9C-A8DC-48F3A48780BF}" presName="spaceRect" presStyleCnt="0"/>
      <dgm:spPr/>
    </dgm:pt>
    <dgm:pt modelId="{9758B2EF-AD45-40F6-9C72-5CC699056DED}" type="pres">
      <dgm:prSet presAssocID="{36E2FB36-EE61-4C9C-A8DC-48F3A48780BF}" presName="parTx" presStyleLbl="revTx" presStyleIdx="4" presStyleCnt="7">
        <dgm:presLayoutVars>
          <dgm:chMax val="0"/>
          <dgm:chPref val="0"/>
        </dgm:presLayoutVars>
      </dgm:prSet>
      <dgm:spPr/>
    </dgm:pt>
    <dgm:pt modelId="{1980FF1B-AECF-487A-B25D-7C5484A284A5}" type="pres">
      <dgm:prSet presAssocID="{1BC8D6BE-D52B-4D2D-8A0C-DA130E4407BF}" presName="sibTrans" presStyleCnt="0"/>
      <dgm:spPr/>
    </dgm:pt>
    <dgm:pt modelId="{5D6C1BD1-370A-4CE0-8918-5A806F918FB7}" type="pres">
      <dgm:prSet presAssocID="{C9461742-6BA6-4392-AF5B-66B69DFC8BA3}" presName="compNode" presStyleCnt="0"/>
      <dgm:spPr/>
    </dgm:pt>
    <dgm:pt modelId="{94BE7797-A217-44C9-A066-638DB9F0A5FF}" type="pres">
      <dgm:prSet presAssocID="{C9461742-6BA6-4392-AF5B-66B69DFC8BA3}" presName="bgRect" presStyleLbl="bgShp" presStyleIdx="5" presStyleCnt="7"/>
      <dgm:spPr/>
    </dgm:pt>
    <dgm:pt modelId="{AC7300A5-5AE0-4BC0-9AC4-9679B8027276}" type="pres">
      <dgm:prSet presAssocID="{C9461742-6BA6-4392-AF5B-66B69DFC8BA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B5E53C3-F6FE-4698-9412-D74CA572CE54}" type="pres">
      <dgm:prSet presAssocID="{C9461742-6BA6-4392-AF5B-66B69DFC8BA3}" presName="spaceRect" presStyleCnt="0"/>
      <dgm:spPr/>
    </dgm:pt>
    <dgm:pt modelId="{E7F9D927-94CA-455C-9A55-FCCF89E59DEE}" type="pres">
      <dgm:prSet presAssocID="{C9461742-6BA6-4392-AF5B-66B69DFC8BA3}" presName="parTx" presStyleLbl="revTx" presStyleIdx="5" presStyleCnt="7">
        <dgm:presLayoutVars>
          <dgm:chMax val="0"/>
          <dgm:chPref val="0"/>
        </dgm:presLayoutVars>
      </dgm:prSet>
      <dgm:spPr/>
    </dgm:pt>
    <dgm:pt modelId="{FB8CF140-46CD-479E-8B42-59B428E804D5}" type="pres">
      <dgm:prSet presAssocID="{065997A4-BAE0-4588-97B8-F2DB1406C253}" presName="sibTrans" presStyleCnt="0"/>
      <dgm:spPr/>
    </dgm:pt>
    <dgm:pt modelId="{11F91A08-C6D5-4F8F-9D78-3F1029CF5749}" type="pres">
      <dgm:prSet presAssocID="{B95BA279-6959-4A79-95CE-F3476D5BC60D}" presName="compNode" presStyleCnt="0"/>
      <dgm:spPr/>
    </dgm:pt>
    <dgm:pt modelId="{E09AE57A-DBA2-4C91-BA35-AEE0C175F1A1}" type="pres">
      <dgm:prSet presAssocID="{B95BA279-6959-4A79-95CE-F3476D5BC60D}" presName="bgRect" presStyleLbl="bgShp" presStyleIdx="6" presStyleCnt="7"/>
      <dgm:spPr/>
    </dgm:pt>
    <dgm:pt modelId="{470CFD8D-D290-48BD-9710-6DBD40674F59}" type="pres">
      <dgm:prSet presAssocID="{B95BA279-6959-4A79-95CE-F3476D5BC60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41086924-CCFB-464E-BB08-76024143C26F}" type="pres">
      <dgm:prSet presAssocID="{B95BA279-6959-4A79-95CE-F3476D5BC60D}" presName="spaceRect" presStyleCnt="0"/>
      <dgm:spPr/>
    </dgm:pt>
    <dgm:pt modelId="{42E68449-3FF0-4761-AF09-9C6407205904}" type="pres">
      <dgm:prSet presAssocID="{B95BA279-6959-4A79-95CE-F3476D5BC60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0F5C704-188E-4A2B-B0B4-5EA87FFE9F3D}" srcId="{E6E45220-327C-446A-8DD3-4E40B4BDB5A9}" destId="{533C441F-679B-4C36-9D67-8D1AF190C4A5}" srcOrd="1" destOrd="0" parTransId="{24395EC9-EF59-40DE-9533-7A2CD88740D3}" sibTransId="{D7001DFA-4D41-4A6F-B305-4CAC71CE4E28}"/>
    <dgm:cxn modelId="{FEBD870A-4264-4AA1-9897-DADAB3A55A64}" type="presOf" srcId="{B95BA279-6959-4A79-95CE-F3476D5BC60D}" destId="{42E68449-3FF0-4761-AF09-9C6407205904}" srcOrd="0" destOrd="0" presId="urn:microsoft.com/office/officeart/2018/2/layout/IconVerticalSolidList"/>
    <dgm:cxn modelId="{CC17E210-3108-4760-BFA0-8D1AA92FB852}" srcId="{E6E45220-327C-446A-8DD3-4E40B4BDB5A9}" destId="{C9461742-6BA6-4392-AF5B-66B69DFC8BA3}" srcOrd="5" destOrd="0" parTransId="{B90DF5FD-E10E-455F-A64F-AFBAD2743EB0}" sibTransId="{065997A4-BAE0-4588-97B8-F2DB1406C253}"/>
    <dgm:cxn modelId="{A9B07537-A41B-4E27-B1D6-5882353F2EC2}" srcId="{E6E45220-327C-446A-8DD3-4E40B4BDB5A9}" destId="{83EB3A05-DCD9-42C3-9FC8-2E60034FA073}" srcOrd="2" destOrd="0" parTransId="{D24DE55B-4542-4233-BF44-96FE9F1DB44F}" sibTransId="{991E6C16-BF77-4E45-B52A-DC4A913DF4CD}"/>
    <dgm:cxn modelId="{2577F93A-2D15-4361-BD05-83273035B66B}" type="presOf" srcId="{83EB3A05-DCD9-42C3-9FC8-2E60034FA073}" destId="{142BF7B5-429C-4DEA-8C3A-918BE2909B3A}" srcOrd="0" destOrd="0" presId="urn:microsoft.com/office/officeart/2018/2/layout/IconVerticalSolidList"/>
    <dgm:cxn modelId="{3EEA5673-B4E4-4072-80ED-67CF4D30A281}" type="presOf" srcId="{C9461742-6BA6-4392-AF5B-66B69DFC8BA3}" destId="{E7F9D927-94CA-455C-9A55-FCCF89E59DEE}" srcOrd="0" destOrd="0" presId="urn:microsoft.com/office/officeart/2018/2/layout/IconVerticalSolidList"/>
    <dgm:cxn modelId="{64C6A074-E898-4CB5-962C-5984E390B535}" type="presOf" srcId="{533C441F-679B-4C36-9D67-8D1AF190C4A5}" destId="{35E921CB-16A8-4C36-9189-BB1328C6FAEB}" srcOrd="0" destOrd="0" presId="urn:microsoft.com/office/officeart/2018/2/layout/IconVerticalSolidList"/>
    <dgm:cxn modelId="{9644C15A-E2E4-48F3-BF56-EBD764698614}" srcId="{E6E45220-327C-446A-8DD3-4E40B4BDB5A9}" destId="{B95BA279-6959-4A79-95CE-F3476D5BC60D}" srcOrd="6" destOrd="0" parTransId="{49C6ADA0-A6C5-4CBA-A921-AEC05D7C6B7D}" sibTransId="{CAA976D0-27CF-4A82-BE8F-30D324365B8E}"/>
    <dgm:cxn modelId="{AEE97E8A-98F7-41F7-8CB2-0377061FB4DF}" type="presOf" srcId="{E6E45220-327C-446A-8DD3-4E40B4BDB5A9}" destId="{58C6DDB0-868A-4EFB-B01F-4E76F0BD61C7}" srcOrd="0" destOrd="0" presId="urn:microsoft.com/office/officeart/2018/2/layout/IconVerticalSolidList"/>
    <dgm:cxn modelId="{97D345A0-6E88-4F9C-8677-17089CF311CE}" srcId="{E6E45220-327C-446A-8DD3-4E40B4BDB5A9}" destId="{A1426F9F-20C8-424C-86EE-A31B1B668388}" srcOrd="0" destOrd="0" parTransId="{3CB0DA89-DD92-47B1-87EA-BE9B2B2C4668}" sibTransId="{ABE2BD51-4E0B-41E6-BC5A-1E062DB0D96D}"/>
    <dgm:cxn modelId="{48641AA5-7B22-46C0-A02D-8E767655C0A2}" srcId="{E6E45220-327C-446A-8DD3-4E40B4BDB5A9}" destId="{BD8019B0-D3F3-44F4-BF62-6AF155C8790B}" srcOrd="3" destOrd="0" parTransId="{68BE5106-F9E2-4878-BA7B-512148319938}" sibTransId="{88A50B23-9058-4F1F-89F6-072DCB501657}"/>
    <dgm:cxn modelId="{318796A5-F24D-47CF-AE22-BD15264F077F}" type="presOf" srcId="{A1426F9F-20C8-424C-86EE-A31B1B668388}" destId="{27EB5155-20BC-4A2F-AEE2-D8DC714BEE66}" srcOrd="0" destOrd="0" presId="urn:microsoft.com/office/officeart/2018/2/layout/IconVerticalSolidList"/>
    <dgm:cxn modelId="{E7D02BB4-762B-437D-B9DD-46468E341BFE}" srcId="{E6E45220-327C-446A-8DD3-4E40B4BDB5A9}" destId="{36E2FB36-EE61-4C9C-A8DC-48F3A48780BF}" srcOrd="4" destOrd="0" parTransId="{1C7097C9-6A61-4676-A848-6D5E155AA60B}" sibTransId="{1BC8D6BE-D52B-4D2D-8A0C-DA130E4407BF}"/>
    <dgm:cxn modelId="{B20861BF-F258-44F0-9560-AE7EDD008F38}" type="presOf" srcId="{36E2FB36-EE61-4C9C-A8DC-48F3A48780BF}" destId="{9758B2EF-AD45-40F6-9C72-5CC699056DED}" srcOrd="0" destOrd="0" presId="urn:microsoft.com/office/officeart/2018/2/layout/IconVerticalSolidList"/>
    <dgm:cxn modelId="{06A2B1EE-8035-4687-A52B-FC4851456B73}" type="presOf" srcId="{BD8019B0-D3F3-44F4-BF62-6AF155C8790B}" destId="{1710D57E-DECF-4DA0-877B-DDA2AC4C0824}" srcOrd="0" destOrd="0" presId="urn:microsoft.com/office/officeart/2018/2/layout/IconVerticalSolidList"/>
    <dgm:cxn modelId="{0EF965E9-D191-4174-A3B4-A18D05EFEDC0}" type="presParOf" srcId="{58C6DDB0-868A-4EFB-B01F-4E76F0BD61C7}" destId="{79B4D7F0-CC2C-40C7-B0DB-833F1B5FC8B4}" srcOrd="0" destOrd="0" presId="urn:microsoft.com/office/officeart/2018/2/layout/IconVerticalSolidList"/>
    <dgm:cxn modelId="{73DB80C2-B54F-4998-B35F-88C0B68CA78D}" type="presParOf" srcId="{79B4D7F0-CC2C-40C7-B0DB-833F1B5FC8B4}" destId="{D8C930AC-0E73-48B4-8A2F-429FB10C3329}" srcOrd="0" destOrd="0" presId="urn:microsoft.com/office/officeart/2018/2/layout/IconVerticalSolidList"/>
    <dgm:cxn modelId="{56689BD2-C047-4C84-8EA9-55EA54F3FEF6}" type="presParOf" srcId="{79B4D7F0-CC2C-40C7-B0DB-833F1B5FC8B4}" destId="{4E3216F0-5A25-46F0-A68C-10B181B048BA}" srcOrd="1" destOrd="0" presId="urn:microsoft.com/office/officeart/2018/2/layout/IconVerticalSolidList"/>
    <dgm:cxn modelId="{ED4EEE71-D420-4302-BC58-A4F305580FC1}" type="presParOf" srcId="{79B4D7F0-CC2C-40C7-B0DB-833F1B5FC8B4}" destId="{6FA98671-1A8A-4C1F-AFBB-A4F2F8C9F4E4}" srcOrd="2" destOrd="0" presId="urn:microsoft.com/office/officeart/2018/2/layout/IconVerticalSolidList"/>
    <dgm:cxn modelId="{54D67BFE-3C8F-4ED2-833B-A936C787662B}" type="presParOf" srcId="{79B4D7F0-CC2C-40C7-B0DB-833F1B5FC8B4}" destId="{27EB5155-20BC-4A2F-AEE2-D8DC714BEE66}" srcOrd="3" destOrd="0" presId="urn:microsoft.com/office/officeart/2018/2/layout/IconVerticalSolidList"/>
    <dgm:cxn modelId="{AA70C5F5-E324-4D52-95DE-20119A922D99}" type="presParOf" srcId="{58C6DDB0-868A-4EFB-B01F-4E76F0BD61C7}" destId="{B4596702-9457-4EEA-AE92-B0BCD4EE5C3E}" srcOrd="1" destOrd="0" presId="urn:microsoft.com/office/officeart/2018/2/layout/IconVerticalSolidList"/>
    <dgm:cxn modelId="{B23CF81A-0C5D-4F65-9779-1F088DC3B995}" type="presParOf" srcId="{58C6DDB0-868A-4EFB-B01F-4E76F0BD61C7}" destId="{0597AAA9-C84C-4217-83A7-812B0884F17C}" srcOrd="2" destOrd="0" presId="urn:microsoft.com/office/officeart/2018/2/layout/IconVerticalSolidList"/>
    <dgm:cxn modelId="{DA9FAA24-7AE7-4483-9EBB-74056EAA4B9F}" type="presParOf" srcId="{0597AAA9-C84C-4217-83A7-812B0884F17C}" destId="{7FA87C4B-E28C-487E-B1C8-110C5F366CC2}" srcOrd="0" destOrd="0" presId="urn:microsoft.com/office/officeart/2018/2/layout/IconVerticalSolidList"/>
    <dgm:cxn modelId="{BE21C2AD-1AB0-48B8-A025-06959CCEFB42}" type="presParOf" srcId="{0597AAA9-C84C-4217-83A7-812B0884F17C}" destId="{B34A9A69-6E04-42DF-ACC8-CC556FB215E5}" srcOrd="1" destOrd="0" presId="urn:microsoft.com/office/officeart/2018/2/layout/IconVerticalSolidList"/>
    <dgm:cxn modelId="{C9A1E4F7-5BAC-4C99-A6ED-38B1408ACCF9}" type="presParOf" srcId="{0597AAA9-C84C-4217-83A7-812B0884F17C}" destId="{69189059-393F-490E-B883-A6666F95FA2C}" srcOrd="2" destOrd="0" presId="urn:microsoft.com/office/officeart/2018/2/layout/IconVerticalSolidList"/>
    <dgm:cxn modelId="{7750B036-C2E7-4D48-97EB-A4156BACAEF6}" type="presParOf" srcId="{0597AAA9-C84C-4217-83A7-812B0884F17C}" destId="{35E921CB-16A8-4C36-9189-BB1328C6FAEB}" srcOrd="3" destOrd="0" presId="urn:microsoft.com/office/officeart/2018/2/layout/IconVerticalSolidList"/>
    <dgm:cxn modelId="{B6123E00-6A08-4F1F-A1FA-A3705B8F592D}" type="presParOf" srcId="{58C6DDB0-868A-4EFB-B01F-4E76F0BD61C7}" destId="{E5842C3E-51E1-4AE1-88CF-32F5A8B858F0}" srcOrd="3" destOrd="0" presId="urn:microsoft.com/office/officeart/2018/2/layout/IconVerticalSolidList"/>
    <dgm:cxn modelId="{589FF12F-D2B2-48BB-86B7-C34F83F42BE3}" type="presParOf" srcId="{58C6DDB0-868A-4EFB-B01F-4E76F0BD61C7}" destId="{F7B9F458-052B-4DC0-84E0-84518C061C0D}" srcOrd="4" destOrd="0" presId="urn:microsoft.com/office/officeart/2018/2/layout/IconVerticalSolidList"/>
    <dgm:cxn modelId="{1BF050EE-B56C-44D1-93FE-441C97A608DF}" type="presParOf" srcId="{F7B9F458-052B-4DC0-84E0-84518C061C0D}" destId="{5456A74A-01E0-4869-A289-ADADF37A3135}" srcOrd="0" destOrd="0" presId="urn:microsoft.com/office/officeart/2018/2/layout/IconVerticalSolidList"/>
    <dgm:cxn modelId="{A9084DEC-6948-4E65-A993-6BF562D68486}" type="presParOf" srcId="{F7B9F458-052B-4DC0-84E0-84518C061C0D}" destId="{4358518E-0A35-4FA8-8604-AABFC0F68A0C}" srcOrd="1" destOrd="0" presId="urn:microsoft.com/office/officeart/2018/2/layout/IconVerticalSolidList"/>
    <dgm:cxn modelId="{7ABEBE9C-9703-4AB9-92B7-B704C5E50F5B}" type="presParOf" srcId="{F7B9F458-052B-4DC0-84E0-84518C061C0D}" destId="{10AAADE8-BD2A-4E4A-85A8-EC0C97414C63}" srcOrd="2" destOrd="0" presId="urn:microsoft.com/office/officeart/2018/2/layout/IconVerticalSolidList"/>
    <dgm:cxn modelId="{AC583E4E-EB9C-4060-AE6E-7651972937C0}" type="presParOf" srcId="{F7B9F458-052B-4DC0-84E0-84518C061C0D}" destId="{142BF7B5-429C-4DEA-8C3A-918BE2909B3A}" srcOrd="3" destOrd="0" presId="urn:microsoft.com/office/officeart/2018/2/layout/IconVerticalSolidList"/>
    <dgm:cxn modelId="{BB124902-6508-4A26-8C26-0CEC650C2065}" type="presParOf" srcId="{58C6DDB0-868A-4EFB-B01F-4E76F0BD61C7}" destId="{C515BD51-A6DD-4A5B-AD01-3A17ADB1E480}" srcOrd="5" destOrd="0" presId="urn:microsoft.com/office/officeart/2018/2/layout/IconVerticalSolidList"/>
    <dgm:cxn modelId="{513647E7-C860-4D06-982C-8BDB8A58C419}" type="presParOf" srcId="{58C6DDB0-868A-4EFB-B01F-4E76F0BD61C7}" destId="{0B503B4F-3354-4DE4-AB64-AFADF7DD0F57}" srcOrd="6" destOrd="0" presId="urn:microsoft.com/office/officeart/2018/2/layout/IconVerticalSolidList"/>
    <dgm:cxn modelId="{FB3ECEFD-5BFB-494E-8C92-6AB263697E69}" type="presParOf" srcId="{0B503B4F-3354-4DE4-AB64-AFADF7DD0F57}" destId="{02D8D786-28CE-4ACE-B6F5-E4DFDD730835}" srcOrd="0" destOrd="0" presId="urn:microsoft.com/office/officeart/2018/2/layout/IconVerticalSolidList"/>
    <dgm:cxn modelId="{F6A64073-2861-4E4F-895D-9F26FE3B7DE4}" type="presParOf" srcId="{0B503B4F-3354-4DE4-AB64-AFADF7DD0F57}" destId="{BEB36268-2106-417C-960F-A2EAA4E51C7F}" srcOrd="1" destOrd="0" presId="urn:microsoft.com/office/officeart/2018/2/layout/IconVerticalSolidList"/>
    <dgm:cxn modelId="{991C53CB-2A6C-470D-BF7B-50BFD5E0581D}" type="presParOf" srcId="{0B503B4F-3354-4DE4-AB64-AFADF7DD0F57}" destId="{00DFFD1B-50D8-415D-A8C5-4A13ADD2F48F}" srcOrd="2" destOrd="0" presId="urn:microsoft.com/office/officeart/2018/2/layout/IconVerticalSolidList"/>
    <dgm:cxn modelId="{105D40D5-46FA-4EB2-ABF1-B88F460C98DE}" type="presParOf" srcId="{0B503B4F-3354-4DE4-AB64-AFADF7DD0F57}" destId="{1710D57E-DECF-4DA0-877B-DDA2AC4C0824}" srcOrd="3" destOrd="0" presId="urn:microsoft.com/office/officeart/2018/2/layout/IconVerticalSolidList"/>
    <dgm:cxn modelId="{ECDC0136-F522-496F-BF71-C3A98320606D}" type="presParOf" srcId="{58C6DDB0-868A-4EFB-B01F-4E76F0BD61C7}" destId="{D1127217-3917-4813-8FDC-43D89DDB29B4}" srcOrd="7" destOrd="0" presId="urn:microsoft.com/office/officeart/2018/2/layout/IconVerticalSolidList"/>
    <dgm:cxn modelId="{B716FFFA-4F78-425A-BB35-6C4AFF90E421}" type="presParOf" srcId="{58C6DDB0-868A-4EFB-B01F-4E76F0BD61C7}" destId="{472DE211-2339-40E9-84FA-3DF28C047901}" srcOrd="8" destOrd="0" presId="urn:microsoft.com/office/officeart/2018/2/layout/IconVerticalSolidList"/>
    <dgm:cxn modelId="{01159751-E392-4E5B-AD4F-C4AF86196EC8}" type="presParOf" srcId="{472DE211-2339-40E9-84FA-3DF28C047901}" destId="{A89F7635-B53E-4868-86DF-D5D74D745E66}" srcOrd="0" destOrd="0" presId="urn:microsoft.com/office/officeart/2018/2/layout/IconVerticalSolidList"/>
    <dgm:cxn modelId="{2626A335-3A26-4F07-B558-51BCA5426A29}" type="presParOf" srcId="{472DE211-2339-40E9-84FA-3DF28C047901}" destId="{3162E893-F341-4DF1-8CAE-364989BC5258}" srcOrd="1" destOrd="0" presId="urn:microsoft.com/office/officeart/2018/2/layout/IconVerticalSolidList"/>
    <dgm:cxn modelId="{3EB21D45-A79D-427D-AAB3-CD326A09B357}" type="presParOf" srcId="{472DE211-2339-40E9-84FA-3DF28C047901}" destId="{A413814E-F684-443F-A00B-24F4055F176B}" srcOrd="2" destOrd="0" presId="urn:microsoft.com/office/officeart/2018/2/layout/IconVerticalSolidList"/>
    <dgm:cxn modelId="{906F06CF-110A-4701-8E5D-A5B79BBA5F26}" type="presParOf" srcId="{472DE211-2339-40E9-84FA-3DF28C047901}" destId="{9758B2EF-AD45-40F6-9C72-5CC699056DED}" srcOrd="3" destOrd="0" presId="urn:microsoft.com/office/officeart/2018/2/layout/IconVerticalSolidList"/>
    <dgm:cxn modelId="{06112F35-94DC-4571-A7E6-6C79189F9B2C}" type="presParOf" srcId="{58C6DDB0-868A-4EFB-B01F-4E76F0BD61C7}" destId="{1980FF1B-AECF-487A-B25D-7C5484A284A5}" srcOrd="9" destOrd="0" presId="urn:microsoft.com/office/officeart/2018/2/layout/IconVerticalSolidList"/>
    <dgm:cxn modelId="{C4A87821-D56E-4C2A-898D-A8D3EAB71834}" type="presParOf" srcId="{58C6DDB0-868A-4EFB-B01F-4E76F0BD61C7}" destId="{5D6C1BD1-370A-4CE0-8918-5A806F918FB7}" srcOrd="10" destOrd="0" presId="urn:microsoft.com/office/officeart/2018/2/layout/IconVerticalSolidList"/>
    <dgm:cxn modelId="{03B3FAD9-5B33-471E-B79E-339F0E05A5BA}" type="presParOf" srcId="{5D6C1BD1-370A-4CE0-8918-5A806F918FB7}" destId="{94BE7797-A217-44C9-A066-638DB9F0A5FF}" srcOrd="0" destOrd="0" presId="urn:microsoft.com/office/officeart/2018/2/layout/IconVerticalSolidList"/>
    <dgm:cxn modelId="{FC24B233-90F5-4D5F-AA42-20515289568F}" type="presParOf" srcId="{5D6C1BD1-370A-4CE0-8918-5A806F918FB7}" destId="{AC7300A5-5AE0-4BC0-9AC4-9679B8027276}" srcOrd="1" destOrd="0" presId="urn:microsoft.com/office/officeart/2018/2/layout/IconVerticalSolidList"/>
    <dgm:cxn modelId="{03441524-770B-407F-AB58-278B912809ED}" type="presParOf" srcId="{5D6C1BD1-370A-4CE0-8918-5A806F918FB7}" destId="{1B5E53C3-F6FE-4698-9412-D74CA572CE54}" srcOrd="2" destOrd="0" presId="urn:microsoft.com/office/officeart/2018/2/layout/IconVerticalSolidList"/>
    <dgm:cxn modelId="{AD3FE069-CC5C-4FD3-80AA-0B17CC00219C}" type="presParOf" srcId="{5D6C1BD1-370A-4CE0-8918-5A806F918FB7}" destId="{E7F9D927-94CA-455C-9A55-FCCF89E59DEE}" srcOrd="3" destOrd="0" presId="urn:microsoft.com/office/officeart/2018/2/layout/IconVerticalSolidList"/>
    <dgm:cxn modelId="{D67CA6EC-4A08-4F06-9BA9-35F5587014A0}" type="presParOf" srcId="{58C6DDB0-868A-4EFB-B01F-4E76F0BD61C7}" destId="{FB8CF140-46CD-479E-8B42-59B428E804D5}" srcOrd="11" destOrd="0" presId="urn:microsoft.com/office/officeart/2018/2/layout/IconVerticalSolidList"/>
    <dgm:cxn modelId="{CA1BA470-1703-464F-A290-117FD942F78A}" type="presParOf" srcId="{58C6DDB0-868A-4EFB-B01F-4E76F0BD61C7}" destId="{11F91A08-C6D5-4F8F-9D78-3F1029CF5749}" srcOrd="12" destOrd="0" presId="urn:microsoft.com/office/officeart/2018/2/layout/IconVerticalSolidList"/>
    <dgm:cxn modelId="{F23209C7-1E22-403B-84A8-9FDA8D9A7C8C}" type="presParOf" srcId="{11F91A08-C6D5-4F8F-9D78-3F1029CF5749}" destId="{E09AE57A-DBA2-4C91-BA35-AEE0C175F1A1}" srcOrd="0" destOrd="0" presId="urn:microsoft.com/office/officeart/2018/2/layout/IconVerticalSolidList"/>
    <dgm:cxn modelId="{4D2FD57C-BD0C-4258-A464-91A27CD183D9}" type="presParOf" srcId="{11F91A08-C6D5-4F8F-9D78-3F1029CF5749}" destId="{470CFD8D-D290-48BD-9710-6DBD40674F59}" srcOrd="1" destOrd="0" presId="urn:microsoft.com/office/officeart/2018/2/layout/IconVerticalSolidList"/>
    <dgm:cxn modelId="{0BAC74E5-3151-4D62-B930-05999F6A7A55}" type="presParOf" srcId="{11F91A08-C6D5-4F8F-9D78-3F1029CF5749}" destId="{41086924-CCFB-464E-BB08-76024143C26F}" srcOrd="2" destOrd="0" presId="urn:microsoft.com/office/officeart/2018/2/layout/IconVerticalSolidList"/>
    <dgm:cxn modelId="{07293310-2FDB-4ED0-8BC8-4ABA828317FD}" type="presParOf" srcId="{11F91A08-C6D5-4F8F-9D78-3F1029CF5749}" destId="{42E68449-3FF0-4761-AF09-9C64072059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71548-D0A4-4FDE-9031-DEA451FDBF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6AE1F3-6594-49B5-BD73-5BF43B633D52}">
      <dgm:prSet custT="1"/>
      <dgm:spPr/>
      <dgm:t>
        <a:bodyPr/>
        <a:lstStyle/>
        <a:p>
          <a:r>
            <a:rPr lang="en-GB" sz="1400"/>
            <a:t>Sought Partners 2018-2019 </a:t>
          </a:r>
        </a:p>
      </dgm:t>
    </dgm:pt>
    <dgm:pt modelId="{0E95AAA2-8CEF-4348-AB1D-B29BD2A494A0}" type="parTrans" cxnId="{17AC9349-D6B1-4225-809F-60CBF2968600}">
      <dgm:prSet/>
      <dgm:spPr/>
      <dgm:t>
        <a:bodyPr/>
        <a:lstStyle/>
        <a:p>
          <a:endParaRPr lang="en-GB"/>
        </a:p>
      </dgm:t>
    </dgm:pt>
    <dgm:pt modelId="{7ACECA06-97D5-4C37-80C7-6D3E50D5393E}" type="sibTrans" cxnId="{17AC9349-D6B1-4225-809F-60CBF2968600}">
      <dgm:prSet/>
      <dgm:spPr/>
      <dgm:t>
        <a:bodyPr/>
        <a:lstStyle/>
        <a:p>
          <a:endParaRPr lang="en-GB"/>
        </a:p>
      </dgm:t>
    </dgm:pt>
    <dgm:pt modelId="{320B3F08-1A14-4FB5-8A6D-9DC6E776D34A}">
      <dgm:prSet custT="1"/>
      <dgm:spPr/>
      <dgm:t>
        <a:bodyPr/>
        <a:lstStyle/>
        <a:p>
          <a:r>
            <a:rPr lang="en-GB" sz="1400"/>
            <a:t>who would cover a certain mileage</a:t>
          </a:r>
        </a:p>
      </dgm:t>
    </dgm:pt>
    <dgm:pt modelId="{56664676-6592-4E93-A4B5-7E1B03DEBC4A}" type="parTrans" cxnId="{679CCF67-B86A-4694-8984-F5DB577843D7}">
      <dgm:prSet/>
      <dgm:spPr/>
      <dgm:t>
        <a:bodyPr/>
        <a:lstStyle/>
        <a:p>
          <a:endParaRPr lang="en-GB"/>
        </a:p>
      </dgm:t>
    </dgm:pt>
    <dgm:pt modelId="{2FA12286-25D0-4AC3-8493-E7801833176B}" type="sibTrans" cxnId="{679CCF67-B86A-4694-8984-F5DB577843D7}">
      <dgm:prSet/>
      <dgm:spPr/>
      <dgm:t>
        <a:bodyPr/>
        <a:lstStyle/>
        <a:p>
          <a:endParaRPr lang="en-GB"/>
        </a:p>
      </dgm:t>
    </dgm:pt>
    <dgm:pt modelId="{118F6C09-390F-4C6B-BDDA-0E68DB7B5AD6}">
      <dgm:prSet custT="1"/>
      <dgm:spPr/>
      <dgm:t>
        <a:bodyPr/>
        <a:lstStyle/>
        <a:p>
          <a:r>
            <a:rPr lang="en-GB" sz="1400"/>
            <a:t>Who carry out different types of activities</a:t>
          </a:r>
        </a:p>
      </dgm:t>
    </dgm:pt>
    <dgm:pt modelId="{FB6FFDFF-2212-4B4E-B8F3-C7FBF40CFF47}" type="parTrans" cxnId="{1C15497E-4AEA-4BE0-A99C-8C957E845CB8}">
      <dgm:prSet/>
      <dgm:spPr/>
      <dgm:t>
        <a:bodyPr/>
        <a:lstStyle/>
        <a:p>
          <a:endParaRPr lang="en-GB"/>
        </a:p>
      </dgm:t>
    </dgm:pt>
    <dgm:pt modelId="{723BEC22-8127-479E-8203-1F5279E076EF}" type="sibTrans" cxnId="{1C15497E-4AEA-4BE0-A99C-8C957E845CB8}">
      <dgm:prSet/>
      <dgm:spPr/>
      <dgm:t>
        <a:bodyPr/>
        <a:lstStyle/>
        <a:p>
          <a:endParaRPr lang="en-GB"/>
        </a:p>
      </dgm:t>
    </dgm:pt>
    <dgm:pt modelId="{71F3E36B-4EB4-4121-8372-447CA9AD6564}">
      <dgm:prSet custT="1"/>
      <dgm:spPr/>
      <dgm:t>
        <a:bodyPr/>
        <a:lstStyle/>
        <a:p>
          <a:r>
            <a:rPr lang="en-GB" sz="1400"/>
            <a:t>Meetings with retrofit company </a:t>
          </a:r>
        </a:p>
      </dgm:t>
    </dgm:pt>
    <dgm:pt modelId="{013134D5-4DBB-48F7-AB1F-BF83860477EC}" type="parTrans" cxnId="{F6312A3C-A655-4B7E-81E6-A3C141449670}">
      <dgm:prSet/>
      <dgm:spPr/>
      <dgm:t>
        <a:bodyPr/>
        <a:lstStyle/>
        <a:p>
          <a:endParaRPr lang="en-GB"/>
        </a:p>
      </dgm:t>
    </dgm:pt>
    <dgm:pt modelId="{E13ECD09-AC49-4AE9-9011-34B4F4B4BAAF}" type="sibTrans" cxnId="{F6312A3C-A655-4B7E-81E6-A3C141449670}">
      <dgm:prSet/>
      <dgm:spPr/>
      <dgm:t>
        <a:bodyPr/>
        <a:lstStyle/>
        <a:p>
          <a:endParaRPr lang="en-GB"/>
        </a:p>
      </dgm:t>
    </dgm:pt>
    <dgm:pt modelId="{4FC400E9-F361-4B99-AA59-B75098021B56}">
      <dgm:prSet custT="1"/>
      <dgm:spPr/>
      <dgm:t>
        <a:bodyPr/>
        <a:lstStyle/>
        <a:p>
          <a:r>
            <a:rPr lang="en-GB" sz="1400"/>
            <a:t>Letter of Intent</a:t>
          </a:r>
        </a:p>
      </dgm:t>
    </dgm:pt>
    <dgm:pt modelId="{2B6D8012-813F-40E4-8AFB-EBBBBEAD3E62}" type="parTrans" cxnId="{9873BB2F-9778-4369-8591-4071AD7815C6}">
      <dgm:prSet/>
      <dgm:spPr/>
      <dgm:t>
        <a:bodyPr/>
        <a:lstStyle/>
        <a:p>
          <a:endParaRPr lang="en-GB"/>
        </a:p>
      </dgm:t>
    </dgm:pt>
    <dgm:pt modelId="{AFBA5D2D-17BD-4A7E-AB3E-8DA99DA18C0C}" type="sibTrans" cxnId="{9873BB2F-9778-4369-8591-4071AD7815C6}">
      <dgm:prSet/>
      <dgm:spPr/>
      <dgm:t>
        <a:bodyPr/>
        <a:lstStyle/>
        <a:p>
          <a:endParaRPr lang="en-GB"/>
        </a:p>
      </dgm:t>
    </dgm:pt>
    <dgm:pt modelId="{CB62471A-1CDE-45A4-92BD-79B7DFF53C7A}">
      <dgm:prSet custT="1"/>
      <dgm:spPr/>
      <dgm:t>
        <a:bodyPr/>
        <a:lstStyle/>
        <a:p>
          <a:r>
            <a:rPr lang="en-GB" sz="1400"/>
            <a:t>Livery agreement</a:t>
          </a:r>
        </a:p>
      </dgm:t>
    </dgm:pt>
    <dgm:pt modelId="{5B8B7616-6D0C-4361-A784-745F6F3E04E1}" type="parTrans" cxnId="{A6AEC39C-BC39-4553-AADD-4FC6C3917BF2}">
      <dgm:prSet/>
      <dgm:spPr/>
      <dgm:t>
        <a:bodyPr/>
        <a:lstStyle/>
        <a:p>
          <a:endParaRPr lang="en-GB"/>
        </a:p>
      </dgm:t>
    </dgm:pt>
    <dgm:pt modelId="{03DD4CD1-C5BA-4BE9-AC08-71CB324A41CE}" type="sibTrans" cxnId="{A6AEC39C-BC39-4553-AADD-4FC6C3917BF2}">
      <dgm:prSet/>
      <dgm:spPr/>
      <dgm:t>
        <a:bodyPr/>
        <a:lstStyle/>
        <a:p>
          <a:endParaRPr lang="en-GB"/>
        </a:p>
      </dgm:t>
    </dgm:pt>
    <dgm:pt modelId="{CC0D54EA-4CE1-4F69-AB6F-BBD85F132915}">
      <dgm:prSet custT="1"/>
      <dgm:spPr/>
      <dgm:t>
        <a:bodyPr/>
        <a:lstStyle/>
        <a:p>
          <a:r>
            <a:rPr lang="en-GB" sz="1400"/>
            <a:t>Delivery of vehicles &amp; Retrofit</a:t>
          </a:r>
        </a:p>
      </dgm:t>
    </dgm:pt>
    <dgm:pt modelId="{50B8B9C7-08AB-421C-ADB4-2D44E5FAFF8F}" type="parTrans" cxnId="{2DA751CE-E0E0-4126-95C6-09E980FB5ADA}">
      <dgm:prSet/>
      <dgm:spPr/>
      <dgm:t>
        <a:bodyPr/>
        <a:lstStyle/>
        <a:p>
          <a:endParaRPr lang="en-GB"/>
        </a:p>
      </dgm:t>
    </dgm:pt>
    <dgm:pt modelId="{E6B8A8FC-92FF-4223-B870-12E1CB5EDFB8}" type="sibTrans" cxnId="{2DA751CE-E0E0-4126-95C6-09E980FB5ADA}">
      <dgm:prSet/>
      <dgm:spPr/>
      <dgm:t>
        <a:bodyPr/>
        <a:lstStyle/>
        <a:p>
          <a:endParaRPr lang="en-GB"/>
        </a:p>
      </dgm:t>
    </dgm:pt>
    <dgm:pt modelId="{2EB15CF2-39CE-4B35-B6CC-72581393485E}">
      <dgm:prSet custT="1"/>
      <dgm:spPr/>
      <dgm:t>
        <a:bodyPr/>
        <a:lstStyle/>
        <a:p>
          <a:r>
            <a:rPr lang="en-GB" sz="1400"/>
            <a:t>allowing ACC to place order and full lease agreement developed for each partner which would cover detailed </a:t>
          </a:r>
          <a:r>
            <a:rPr lang="en-GB" sz="1400" err="1"/>
            <a:t>t&amp;cs</a:t>
          </a:r>
          <a:endParaRPr lang="en-GB" sz="1400"/>
        </a:p>
      </dgm:t>
    </dgm:pt>
    <dgm:pt modelId="{EEFD08EE-5092-4B80-B920-DA3606C95004}" type="parTrans" cxnId="{1908245C-E4CF-4555-AA57-FFB5393415B6}">
      <dgm:prSet/>
      <dgm:spPr/>
      <dgm:t>
        <a:bodyPr/>
        <a:lstStyle/>
        <a:p>
          <a:endParaRPr lang="en-GB"/>
        </a:p>
      </dgm:t>
    </dgm:pt>
    <dgm:pt modelId="{9C5B9646-CCBC-488B-8A10-4C151C13C1AC}" type="sibTrans" cxnId="{1908245C-E4CF-4555-AA57-FFB5393415B6}">
      <dgm:prSet/>
      <dgm:spPr/>
      <dgm:t>
        <a:bodyPr/>
        <a:lstStyle/>
        <a:p>
          <a:endParaRPr lang="en-GB"/>
        </a:p>
      </dgm:t>
    </dgm:pt>
    <dgm:pt modelId="{DFA1F652-448F-485F-94BC-DED2BF8A4069}">
      <dgm:prSet custT="1"/>
      <dgm:spPr/>
      <dgm:t>
        <a:bodyPr/>
        <a:lstStyle/>
        <a:p>
          <a:r>
            <a:rPr lang="en-GB" sz="1400"/>
            <a:t>from previous experience hydrogen vehicle deployments and market testing had understanding of companies who could do the van conversion</a:t>
          </a:r>
        </a:p>
      </dgm:t>
    </dgm:pt>
    <dgm:pt modelId="{80185229-BC73-460A-82DF-8D9DD2B46474}" type="sibTrans" cxnId="{A9426B6A-DBE3-4396-9A27-8F979F246AB8}">
      <dgm:prSet/>
      <dgm:spPr/>
      <dgm:t>
        <a:bodyPr/>
        <a:lstStyle/>
        <a:p>
          <a:endParaRPr lang="en-GB"/>
        </a:p>
      </dgm:t>
    </dgm:pt>
    <dgm:pt modelId="{4A0926F2-8CD6-4765-A2BC-DAC21377FCE2}" type="parTrans" cxnId="{A9426B6A-DBE3-4396-9A27-8F979F246AB8}">
      <dgm:prSet/>
      <dgm:spPr/>
      <dgm:t>
        <a:bodyPr/>
        <a:lstStyle/>
        <a:p>
          <a:endParaRPr lang="en-GB"/>
        </a:p>
      </dgm:t>
    </dgm:pt>
    <dgm:pt modelId="{081CF300-9364-42D4-9475-149F08EB82E3}">
      <dgm:prSet custT="1"/>
      <dgm:spPr/>
      <dgm:t>
        <a:bodyPr/>
        <a:lstStyle/>
        <a:p>
          <a:pPr rtl="0"/>
          <a:r>
            <a:rPr lang="en-GB" sz="1400">
              <a:latin typeface="Trebuchet MS" panose="020B0603020202020204"/>
            </a:rPr>
            <a:t> Ensure inclusion</a:t>
          </a:r>
          <a:r>
            <a:rPr lang="en-GB" sz="1400"/>
            <a:t> partners logos</a:t>
          </a:r>
        </a:p>
      </dgm:t>
    </dgm:pt>
    <dgm:pt modelId="{349FB928-0492-4CBB-B9A5-054A4A095697}" type="parTrans" cxnId="{F2637227-64EF-45F6-9572-6BAA8150DE83}">
      <dgm:prSet/>
      <dgm:spPr/>
      <dgm:t>
        <a:bodyPr/>
        <a:lstStyle/>
        <a:p>
          <a:endParaRPr lang="en-GB"/>
        </a:p>
      </dgm:t>
    </dgm:pt>
    <dgm:pt modelId="{0A1D7F41-96AD-4784-B3C6-8878B92FF744}" type="sibTrans" cxnId="{F2637227-64EF-45F6-9572-6BAA8150DE83}">
      <dgm:prSet/>
      <dgm:spPr/>
      <dgm:t>
        <a:bodyPr/>
        <a:lstStyle/>
        <a:p>
          <a:endParaRPr lang="en-GB"/>
        </a:p>
      </dgm:t>
    </dgm:pt>
    <dgm:pt modelId="{4F243FA7-22D0-47FE-8526-5CE0E29AB578}">
      <dgm:prSet phldr="0"/>
      <dgm:spPr/>
      <dgm:t>
        <a:bodyPr/>
        <a:lstStyle/>
        <a:p>
          <a:r>
            <a:rPr lang="en-GB" b="0" i="0"/>
            <a:t>Decision of vehicle type, allow lead time for delivery of vehicle and time for conversion</a:t>
          </a:r>
          <a:endParaRPr lang="en-GB">
            <a:latin typeface="Trebuchet MS" panose="020B0603020202020204"/>
          </a:endParaRPr>
        </a:p>
      </dgm:t>
    </dgm:pt>
    <dgm:pt modelId="{264A68F5-FDDD-4A27-82F8-BDEC9925AFDC}" type="parTrans" cxnId="{77F3A331-819A-4040-8083-6BD5BC5721FB}">
      <dgm:prSet/>
      <dgm:spPr/>
      <dgm:t>
        <a:bodyPr/>
        <a:lstStyle/>
        <a:p>
          <a:endParaRPr lang="en-GB"/>
        </a:p>
      </dgm:t>
    </dgm:pt>
    <dgm:pt modelId="{63273F9F-14E4-4B2B-A637-E92B321A2008}" type="sibTrans" cxnId="{77F3A331-819A-4040-8083-6BD5BC5721FB}">
      <dgm:prSet/>
      <dgm:spPr/>
      <dgm:t>
        <a:bodyPr/>
        <a:lstStyle/>
        <a:p>
          <a:endParaRPr lang="en-GB"/>
        </a:p>
      </dgm:t>
    </dgm:pt>
    <dgm:pt modelId="{A122FA10-C20F-4B48-AD95-2BDFC29C6801}" type="pres">
      <dgm:prSet presAssocID="{42371548-D0A4-4FDE-9031-DEA451FDBF81}" presName="rootnode" presStyleCnt="0">
        <dgm:presLayoutVars>
          <dgm:chMax/>
          <dgm:chPref/>
          <dgm:dir/>
          <dgm:animLvl val="lvl"/>
        </dgm:presLayoutVars>
      </dgm:prSet>
      <dgm:spPr/>
    </dgm:pt>
    <dgm:pt modelId="{C613FC0F-6072-4048-9E3C-068573417DF1}" type="pres">
      <dgm:prSet presAssocID="{8B6AE1F3-6594-49B5-BD73-5BF43B633D52}" presName="composite" presStyleCnt="0"/>
      <dgm:spPr/>
    </dgm:pt>
    <dgm:pt modelId="{24DDDA95-77DE-429E-A3B1-F954EE87146B}" type="pres">
      <dgm:prSet presAssocID="{8B6AE1F3-6594-49B5-BD73-5BF43B633D52}" presName="bentUpArrow1" presStyleLbl="alignImgPlace1" presStyleIdx="0" presStyleCnt="4" custLinFactNeighborX="-19030" custLinFactNeighborY="-80016"/>
      <dgm:spPr/>
    </dgm:pt>
    <dgm:pt modelId="{E9525FDE-8FCE-4722-9C62-8AADE40E07FC}" type="pres">
      <dgm:prSet presAssocID="{8B6AE1F3-6594-49B5-BD73-5BF43B633D52}" presName="ParentText" presStyleLbl="node1" presStyleIdx="0" presStyleCnt="5" custLinFactNeighborX="-21694" custLinFactNeighborY="-64927">
        <dgm:presLayoutVars>
          <dgm:chMax val="1"/>
          <dgm:chPref val="1"/>
          <dgm:bulletEnabled val="1"/>
        </dgm:presLayoutVars>
      </dgm:prSet>
      <dgm:spPr/>
    </dgm:pt>
    <dgm:pt modelId="{4A324B2F-A29C-462A-933D-AC6CE14509EE}" type="pres">
      <dgm:prSet presAssocID="{8B6AE1F3-6594-49B5-BD73-5BF43B633D52}" presName="ChildText" presStyleLbl="revTx" presStyleIdx="0" presStyleCnt="5" custScaleX="494654" custLinFactX="99850" custLinFactNeighborX="100000" custLinFactNeighborY="-60825">
        <dgm:presLayoutVars>
          <dgm:chMax val="0"/>
          <dgm:chPref val="0"/>
          <dgm:bulletEnabled val="1"/>
        </dgm:presLayoutVars>
      </dgm:prSet>
      <dgm:spPr/>
    </dgm:pt>
    <dgm:pt modelId="{C3DA1BF3-3A41-4FDD-B024-AFD7BED6DA37}" type="pres">
      <dgm:prSet presAssocID="{7ACECA06-97D5-4C37-80C7-6D3E50D5393E}" presName="sibTrans" presStyleCnt="0"/>
      <dgm:spPr/>
    </dgm:pt>
    <dgm:pt modelId="{785AD773-1242-4047-9B77-F5097CD6265B}" type="pres">
      <dgm:prSet presAssocID="{71F3E36B-4EB4-4121-8372-447CA9AD6564}" presName="composite" presStyleCnt="0"/>
      <dgm:spPr/>
    </dgm:pt>
    <dgm:pt modelId="{2AC5CE4F-5F1C-43AE-81FE-BE3C1BE76EEE}" type="pres">
      <dgm:prSet presAssocID="{71F3E36B-4EB4-4121-8372-447CA9AD6564}" presName="bentUpArrow1" presStyleLbl="alignImgPlace1" presStyleIdx="1" presStyleCnt="4" custLinFactX="-100000" custLinFactNeighborX="-147179" custLinFactNeighborY="-46447"/>
      <dgm:spPr/>
    </dgm:pt>
    <dgm:pt modelId="{E37984AE-1845-43E5-8287-3D3D940E1E7D}" type="pres">
      <dgm:prSet presAssocID="{71F3E36B-4EB4-4121-8372-447CA9AD6564}" presName="ParentText" presStyleLbl="node1" presStyleIdx="1" presStyleCnt="5" custLinFactX="-69909" custLinFactNeighborX="-100000" custLinFactNeighborY="-36509">
        <dgm:presLayoutVars>
          <dgm:chMax val="1"/>
          <dgm:chPref val="1"/>
          <dgm:bulletEnabled val="1"/>
        </dgm:presLayoutVars>
      </dgm:prSet>
      <dgm:spPr/>
    </dgm:pt>
    <dgm:pt modelId="{2245DDD7-4DD2-4522-9310-FD09FFB8F21C}" type="pres">
      <dgm:prSet presAssocID="{71F3E36B-4EB4-4121-8372-447CA9AD6564}" presName="ChildText" presStyleLbl="revTx" presStyleIdx="1" presStyleCnt="5" custScaleX="677435" custLinFactNeighborX="64830" custLinFactNeighborY="-43738">
        <dgm:presLayoutVars>
          <dgm:chMax val="0"/>
          <dgm:chPref val="0"/>
          <dgm:bulletEnabled val="1"/>
        </dgm:presLayoutVars>
      </dgm:prSet>
      <dgm:spPr/>
    </dgm:pt>
    <dgm:pt modelId="{C71CA068-A8DD-4A8F-AA67-F88626A3F821}" type="pres">
      <dgm:prSet presAssocID="{E13ECD09-AC49-4AE9-9011-34B4F4B4BAAF}" presName="sibTrans" presStyleCnt="0"/>
      <dgm:spPr/>
    </dgm:pt>
    <dgm:pt modelId="{BDB64D51-3950-40C3-9397-30FC77940AEE}" type="pres">
      <dgm:prSet presAssocID="{4FC400E9-F361-4B99-AA59-B75098021B56}" presName="composite" presStyleCnt="0"/>
      <dgm:spPr/>
    </dgm:pt>
    <dgm:pt modelId="{9D6347DE-FA7A-445B-BECB-E8B2C6D12A29}" type="pres">
      <dgm:prSet presAssocID="{4FC400E9-F361-4B99-AA59-B75098021B56}" presName="bentUpArrow1" presStyleLbl="alignImgPlace1" presStyleIdx="2" presStyleCnt="4" custLinFactX="-146197" custLinFactNeighborX="-200000" custLinFactNeighborY="-2742"/>
      <dgm:spPr/>
    </dgm:pt>
    <dgm:pt modelId="{AC7C1143-23D3-4ACD-BDC7-B8740F561661}" type="pres">
      <dgm:prSet presAssocID="{4FC400E9-F361-4B99-AA59-B75098021B56}" presName="ParentText" presStyleLbl="node1" presStyleIdx="2" presStyleCnt="5" custLinFactX="-100000" custLinFactNeighborX="-163225" custLinFactNeighborY="-5366">
        <dgm:presLayoutVars>
          <dgm:chMax val="1"/>
          <dgm:chPref val="1"/>
          <dgm:bulletEnabled val="1"/>
        </dgm:presLayoutVars>
      </dgm:prSet>
      <dgm:spPr/>
    </dgm:pt>
    <dgm:pt modelId="{1C70E2FF-CD5F-45EA-8991-E1B2911ABEE6}" type="pres">
      <dgm:prSet presAssocID="{4FC400E9-F361-4B99-AA59-B75098021B56}" presName="ChildText" presStyleLbl="revTx" presStyleIdx="2" presStyleCnt="5" custScaleX="693068" custScaleY="83443" custLinFactNeighborX="-52228" custLinFactNeighborY="-31463">
        <dgm:presLayoutVars>
          <dgm:chMax val="0"/>
          <dgm:chPref val="0"/>
          <dgm:bulletEnabled val="1"/>
        </dgm:presLayoutVars>
      </dgm:prSet>
      <dgm:spPr/>
    </dgm:pt>
    <dgm:pt modelId="{DD56D504-569D-48AE-8D41-E30BBD0A4FF8}" type="pres">
      <dgm:prSet presAssocID="{AFBA5D2D-17BD-4A7E-AB3E-8DA99DA18C0C}" presName="sibTrans" presStyleCnt="0"/>
      <dgm:spPr/>
    </dgm:pt>
    <dgm:pt modelId="{6A08230C-2FBB-4B1A-91C1-0A08641350AB}" type="pres">
      <dgm:prSet presAssocID="{CC0D54EA-4CE1-4F69-AB6F-BBD85F132915}" presName="composite" presStyleCnt="0"/>
      <dgm:spPr/>
    </dgm:pt>
    <dgm:pt modelId="{D7EF5FB7-4543-474D-BCF8-165ACE75AB51}" type="pres">
      <dgm:prSet presAssocID="{CC0D54EA-4CE1-4F69-AB6F-BBD85F132915}" presName="bentUpArrow1" presStyleLbl="alignImgPlace1" presStyleIdx="3" presStyleCnt="4" custLinFactX="-115283" custLinFactNeighborX="-200000" custLinFactNeighborY="14441"/>
      <dgm:spPr/>
    </dgm:pt>
    <dgm:pt modelId="{D8D74236-C3D7-46F7-990B-3E77191AFF7C}" type="pres">
      <dgm:prSet presAssocID="{CC0D54EA-4CE1-4F69-AB6F-BBD85F132915}" presName="ParentText" presStyleLbl="node1" presStyleIdx="3" presStyleCnt="5" custLinFactX="-100000" custLinFactNeighborX="-140924" custLinFactNeighborY="10976">
        <dgm:presLayoutVars>
          <dgm:chMax val="1"/>
          <dgm:chPref val="1"/>
          <dgm:bulletEnabled val="1"/>
        </dgm:presLayoutVars>
      </dgm:prSet>
      <dgm:spPr/>
    </dgm:pt>
    <dgm:pt modelId="{C33872F9-B82F-4A2B-BACB-A90A86361024}" type="pres">
      <dgm:prSet presAssocID="{CC0D54EA-4CE1-4F69-AB6F-BBD85F132915}" presName="ChildText" presStyleLbl="revTx" presStyleIdx="3" presStyleCnt="5" custScaleX="466230" custLinFactX="-6724" custLinFactNeighborX="-100000">
        <dgm:presLayoutVars>
          <dgm:chMax val="0"/>
          <dgm:chPref val="0"/>
          <dgm:bulletEnabled val="1"/>
        </dgm:presLayoutVars>
      </dgm:prSet>
      <dgm:spPr/>
    </dgm:pt>
    <dgm:pt modelId="{EA772178-EABF-4202-8952-6A4F41E65D46}" type="pres">
      <dgm:prSet presAssocID="{E6B8A8FC-92FF-4223-B870-12E1CB5EDFB8}" presName="sibTrans" presStyleCnt="0"/>
      <dgm:spPr/>
    </dgm:pt>
    <dgm:pt modelId="{27CC5E8A-C246-482C-9937-0FD1DAED4412}" type="pres">
      <dgm:prSet presAssocID="{CB62471A-1CDE-45A4-92BD-79B7DFF53C7A}" presName="composite" presStyleCnt="0"/>
      <dgm:spPr/>
    </dgm:pt>
    <dgm:pt modelId="{AD00FCCC-60FB-4A59-B7AA-6D054C0A2FB8}" type="pres">
      <dgm:prSet presAssocID="{CB62471A-1CDE-45A4-92BD-79B7DFF53C7A}" presName="ParentText" presStyleLbl="node1" presStyleIdx="4" presStyleCnt="5" custScaleX="105641" custScaleY="108790" custLinFactX="-100426" custLinFactNeighborX="-200000" custLinFactNeighborY="42284">
        <dgm:presLayoutVars>
          <dgm:chMax val="1"/>
          <dgm:chPref val="1"/>
          <dgm:bulletEnabled val="1"/>
        </dgm:presLayoutVars>
      </dgm:prSet>
      <dgm:spPr/>
    </dgm:pt>
    <dgm:pt modelId="{9A08C428-D0D6-4E5B-8717-768A1687E30A}" type="pres">
      <dgm:prSet presAssocID="{CB62471A-1CDE-45A4-92BD-79B7DFF53C7A}" presName="FinalChildText" presStyleLbl="revTx" presStyleIdx="4" presStyleCnt="5" custScaleX="458962" custLinFactX="-100000" custLinFactNeighborX="-117353" custLinFactNeighborY="58292">
        <dgm:presLayoutVars>
          <dgm:chMax val="0"/>
          <dgm:chPref val="0"/>
          <dgm:bulletEnabled val="1"/>
        </dgm:presLayoutVars>
      </dgm:prSet>
      <dgm:spPr/>
    </dgm:pt>
  </dgm:ptLst>
  <dgm:cxnLst>
    <dgm:cxn modelId="{7F5C850F-B41C-4A94-9CAB-455723AA8BE1}" type="presOf" srcId="{4FC400E9-F361-4B99-AA59-B75098021B56}" destId="{AC7C1143-23D3-4ACD-BDC7-B8740F561661}" srcOrd="0" destOrd="0" presId="urn:microsoft.com/office/officeart/2005/8/layout/StepDownProcess"/>
    <dgm:cxn modelId="{F6D0301A-4B26-472B-8E56-251811703749}" type="presOf" srcId="{CB62471A-1CDE-45A4-92BD-79B7DFF53C7A}" destId="{AD00FCCC-60FB-4A59-B7AA-6D054C0A2FB8}" srcOrd="0" destOrd="0" presId="urn:microsoft.com/office/officeart/2005/8/layout/StepDownProcess"/>
    <dgm:cxn modelId="{F2637227-64EF-45F6-9572-6BAA8150DE83}" srcId="{CB62471A-1CDE-45A4-92BD-79B7DFF53C7A}" destId="{081CF300-9364-42D4-9475-149F08EB82E3}" srcOrd="0" destOrd="0" parTransId="{349FB928-0492-4CBB-B9A5-054A4A095697}" sibTransId="{0A1D7F41-96AD-4784-B3C6-8878B92FF744}"/>
    <dgm:cxn modelId="{9873BB2F-9778-4369-8591-4071AD7815C6}" srcId="{42371548-D0A4-4FDE-9031-DEA451FDBF81}" destId="{4FC400E9-F361-4B99-AA59-B75098021B56}" srcOrd="2" destOrd="0" parTransId="{2B6D8012-813F-40E4-8AFB-EBBBBEAD3E62}" sibTransId="{AFBA5D2D-17BD-4A7E-AB3E-8DA99DA18C0C}"/>
    <dgm:cxn modelId="{77F3A331-819A-4040-8083-6BD5BC5721FB}" srcId="{CC0D54EA-4CE1-4F69-AB6F-BBD85F132915}" destId="{4F243FA7-22D0-47FE-8526-5CE0E29AB578}" srcOrd="0" destOrd="0" parTransId="{264A68F5-FDDD-4A27-82F8-BDEC9925AFDC}" sibTransId="{63273F9F-14E4-4B2B-A637-E92B321A2008}"/>
    <dgm:cxn modelId="{F6312A3C-A655-4B7E-81E6-A3C141449670}" srcId="{42371548-D0A4-4FDE-9031-DEA451FDBF81}" destId="{71F3E36B-4EB4-4121-8372-447CA9AD6564}" srcOrd="1" destOrd="0" parTransId="{013134D5-4DBB-48F7-AB1F-BF83860477EC}" sibTransId="{E13ECD09-AC49-4AE9-9011-34B4F4B4BAAF}"/>
    <dgm:cxn modelId="{24295340-A488-409B-B82D-33E8EB3F711A}" type="presOf" srcId="{2EB15CF2-39CE-4B35-B6CC-72581393485E}" destId="{1C70E2FF-CD5F-45EA-8991-E1B2911ABEE6}" srcOrd="0" destOrd="0" presId="urn:microsoft.com/office/officeart/2005/8/layout/StepDownProcess"/>
    <dgm:cxn modelId="{1908245C-E4CF-4555-AA57-FFB5393415B6}" srcId="{4FC400E9-F361-4B99-AA59-B75098021B56}" destId="{2EB15CF2-39CE-4B35-B6CC-72581393485E}" srcOrd="0" destOrd="0" parTransId="{EEFD08EE-5092-4B80-B920-DA3606C95004}" sibTransId="{9C5B9646-CCBC-488B-8A10-4C151C13C1AC}"/>
    <dgm:cxn modelId="{679CCF67-B86A-4694-8984-F5DB577843D7}" srcId="{8B6AE1F3-6594-49B5-BD73-5BF43B633D52}" destId="{320B3F08-1A14-4FB5-8A6D-9DC6E776D34A}" srcOrd="0" destOrd="0" parTransId="{56664676-6592-4E93-A4B5-7E1B03DEBC4A}" sibTransId="{2FA12286-25D0-4AC3-8493-E7801833176B}"/>
    <dgm:cxn modelId="{17AC9349-D6B1-4225-809F-60CBF2968600}" srcId="{42371548-D0A4-4FDE-9031-DEA451FDBF81}" destId="{8B6AE1F3-6594-49B5-BD73-5BF43B633D52}" srcOrd="0" destOrd="0" parTransId="{0E95AAA2-8CEF-4348-AB1D-B29BD2A494A0}" sibTransId="{7ACECA06-97D5-4C37-80C7-6D3E50D5393E}"/>
    <dgm:cxn modelId="{A9426B6A-DBE3-4396-9A27-8F979F246AB8}" srcId="{71F3E36B-4EB4-4121-8372-447CA9AD6564}" destId="{DFA1F652-448F-485F-94BC-DED2BF8A4069}" srcOrd="0" destOrd="0" parTransId="{4A0926F2-8CD6-4765-A2BC-DAC21377FCE2}" sibTransId="{80185229-BC73-460A-82DF-8D9DD2B46474}"/>
    <dgm:cxn modelId="{2A671975-20DA-41E7-8659-808CB841E059}" type="presOf" srcId="{CC0D54EA-4CE1-4F69-AB6F-BBD85F132915}" destId="{D8D74236-C3D7-46F7-990B-3E77191AFF7C}" srcOrd="0" destOrd="0" presId="urn:microsoft.com/office/officeart/2005/8/layout/StepDownProcess"/>
    <dgm:cxn modelId="{1C15497E-4AEA-4BE0-A99C-8C957E845CB8}" srcId="{320B3F08-1A14-4FB5-8A6D-9DC6E776D34A}" destId="{118F6C09-390F-4C6B-BDDA-0E68DB7B5AD6}" srcOrd="0" destOrd="0" parTransId="{FB6FFDFF-2212-4B4E-B8F3-C7FBF40CFF47}" sibTransId="{723BEC22-8127-479E-8203-1F5279E076EF}"/>
    <dgm:cxn modelId="{82DDE186-0E79-413C-BDA7-BF224FC7CDCF}" type="presOf" srcId="{42371548-D0A4-4FDE-9031-DEA451FDBF81}" destId="{A122FA10-C20F-4B48-AD95-2BDFC29C6801}" srcOrd="0" destOrd="0" presId="urn:microsoft.com/office/officeart/2005/8/layout/StepDownProcess"/>
    <dgm:cxn modelId="{E75A0F8A-B6C2-4EEF-A3FB-A670AEB34CB5}" type="presOf" srcId="{4F243FA7-22D0-47FE-8526-5CE0E29AB578}" destId="{C33872F9-B82F-4A2B-BACB-A90A86361024}" srcOrd="0" destOrd="0" presId="urn:microsoft.com/office/officeart/2005/8/layout/StepDownProcess"/>
    <dgm:cxn modelId="{A6AEC39C-BC39-4553-AADD-4FC6C3917BF2}" srcId="{42371548-D0A4-4FDE-9031-DEA451FDBF81}" destId="{CB62471A-1CDE-45A4-92BD-79B7DFF53C7A}" srcOrd="4" destOrd="0" parTransId="{5B8B7616-6D0C-4361-A784-745F6F3E04E1}" sibTransId="{03DD4CD1-C5BA-4BE9-AC08-71CB324A41CE}"/>
    <dgm:cxn modelId="{F9D75FA0-2891-441A-8D38-E445A0635E52}" type="presOf" srcId="{320B3F08-1A14-4FB5-8A6D-9DC6E776D34A}" destId="{4A324B2F-A29C-462A-933D-AC6CE14509EE}" srcOrd="0" destOrd="0" presId="urn:microsoft.com/office/officeart/2005/8/layout/StepDownProcess"/>
    <dgm:cxn modelId="{0A88D9B9-CBBD-4FB1-9235-7A99B8F2784C}" type="presOf" srcId="{8B6AE1F3-6594-49B5-BD73-5BF43B633D52}" destId="{E9525FDE-8FCE-4722-9C62-8AADE40E07FC}" srcOrd="0" destOrd="0" presId="urn:microsoft.com/office/officeart/2005/8/layout/StepDownProcess"/>
    <dgm:cxn modelId="{004F87BE-3C67-46CD-A0D7-334CD88859D8}" type="presOf" srcId="{118F6C09-390F-4C6B-BDDA-0E68DB7B5AD6}" destId="{4A324B2F-A29C-462A-933D-AC6CE14509EE}" srcOrd="0" destOrd="1" presId="urn:microsoft.com/office/officeart/2005/8/layout/StepDownProcess"/>
    <dgm:cxn modelId="{75C53AC3-D9F6-4586-9205-80A1DD1624FB}" type="presOf" srcId="{71F3E36B-4EB4-4121-8372-447CA9AD6564}" destId="{E37984AE-1845-43E5-8287-3D3D940E1E7D}" srcOrd="0" destOrd="0" presId="urn:microsoft.com/office/officeart/2005/8/layout/StepDownProcess"/>
    <dgm:cxn modelId="{1181DCC8-E14D-4961-9450-4E4F6C5A725D}" type="presOf" srcId="{081CF300-9364-42D4-9475-149F08EB82E3}" destId="{9A08C428-D0D6-4E5B-8717-768A1687E30A}" srcOrd="0" destOrd="0" presId="urn:microsoft.com/office/officeart/2005/8/layout/StepDownProcess"/>
    <dgm:cxn modelId="{2DA751CE-E0E0-4126-95C6-09E980FB5ADA}" srcId="{42371548-D0A4-4FDE-9031-DEA451FDBF81}" destId="{CC0D54EA-4CE1-4F69-AB6F-BBD85F132915}" srcOrd="3" destOrd="0" parTransId="{50B8B9C7-08AB-421C-ADB4-2D44E5FAFF8F}" sibTransId="{E6B8A8FC-92FF-4223-B870-12E1CB5EDFB8}"/>
    <dgm:cxn modelId="{3A64AFF5-E8CA-4F12-B483-7CDB4773CD6F}" type="presOf" srcId="{DFA1F652-448F-485F-94BC-DED2BF8A4069}" destId="{2245DDD7-4DD2-4522-9310-FD09FFB8F21C}" srcOrd="0" destOrd="0" presId="urn:microsoft.com/office/officeart/2005/8/layout/StepDownProcess"/>
    <dgm:cxn modelId="{DB0F3AC4-13A8-4A85-BFAA-862F7EE4878C}" type="presParOf" srcId="{A122FA10-C20F-4B48-AD95-2BDFC29C6801}" destId="{C613FC0F-6072-4048-9E3C-068573417DF1}" srcOrd="0" destOrd="0" presId="urn:microsoft.com/office/officeart/2005/8/layout/StepDownProcess"/>
    <dgm:cxn modelId="{C01DF120-9908-4278-B1DA-7623B1AA24D7}" type="presParOf" srcId="{C613FC0F-6072-4048-9E3C-068573417DF1}" destId="{24DDDA95-77DE-429E-A3B1-F954EE87146B}" srcOrd="0" destOrd="0" presId="urn:microsoft.com/office/officeart/2005/8/layout/StepDownProcess"/>
    <dgm:cxn modelId="{3288CBCF-C6FC-40AB-B443-3D31BFB65CEF}" type="presParOf" srcId="{C613FC0F-6072-4048-9E3C-068573417DF1}" destId="{E9525FDE-8FCE-4722-9C62-8AADE40E07FC}" srcOrd="1" destOrd="0" presId="urn:microsoft.com/office/officeart/2005/8/layout/StepDownProcess"/>
    <dgm:cxn modelId="{D74476B6-2B49-4BB8-9C91-C38C7B56887A}" type="presParOf" srcId="{C613FC0F-6072-4048-9E3C-068573417DF1}" destId="{4A324B2F-A29C-462A-933D-AC6CE14509EE}" srcOrd="2" destOrd="0" presId="urn:microsoft.com/office/officeart/2005/8/layout/StepDownProcess"/>
    <dgm:cxn modelId="{E2797E92-F3B6-489A-A130-65E6D5E5FF66}" type="presParOf" srcId="{A122FA10-C20F-4B48-AD95-2BDFC29C6801}" destId="{C3DA1BF3-3A41-4FDD-B024-AFD7BED6DA37}" srcOrd="1" destOrd="0" presId="urn:microsoft.com/office/officeart/2005/8/layout/StepDownProcess"/>
    <dgm:cxn modelId="{F4584F7B-4B12-4D38-9AA9-2FC0D281ED00}" type="presParOf" srcId="{A122FA10-C20F-4B48-AD95-2BDFC29C6801}" destId="{785AD773-1242-4047-9B77-F5097CD6265B}" srcOrd="2" destOrd="0" presId="urn:microsoft.com/office/officeart/2005/8/layout/StepDownProcess"/>
    <dgm:cxn modelId="{3DCD69B0-D98E-421B-968C-E34BCA5E5E83}" type="presParOf" srcId="{785AD773-1242-4047-9B77-F5097CD6265B}" destId="{2AC5CE4F-5F1C-43AE-81FE-BE3C1BE76EEE}" srcOrd="0" destOrd="0" presId="urn:microsoft.com/office/officeart/2005/8/layout/StepDownProcess"/>
    <dgm:cxn modelId="{CF5108F2-BC06-414A-BF55-85BCBB75CE0C}" type="presParOf" srcId="{785AD773-1242-4047-9B77-F5097CD6265B}" destId="{E37984AE-1845-43E5-8287-3D3D940E1E7D}" srcOrd="1" destOrd="0" presId="urn:microsoft.com/office/officeart/2005/8/layout/StepDownProcess"/>
    <dgm:cxn modelId="{4522E56E-E6FB-49C8-93BD-CB35EF362B8D}" type="presParOf" srcId="{785AD773-1242-4047-9B77-F5097CD6265B}" destId="{2245DDD7-4DD2-4522-9310-FD09FFB8F21C}" srcOrd="2" destOrd="0" presId="urn:microsoft.com/office/officeart/2005/8/layout/StepDownProcess"/>
    <dgm:cxn modelId="{07CDF6FF-D572-4BD2-AE01-F34F305C18AE}" type="presParOf" srcId="{A122FA10-C20F-4B48-AD95-2BDFC29C6801}" destId="{C71CA068-A8DD-4A8F-AA67-F88626A3F821}" srcOrd="3" destOrd="0" presId="urn:microsoft.com/office/officeart/2005/8/layout/StepDownProcess"/>
    <dgm:cxn modelId="{879EBBC4-22A1-4B5A-AB57-30070EBFF053}" type="presParOf" srcId="{A122FA10-C20F-4B48-AD95-2BDFC29C6801}" destId="{BDB64D51-3950-40C3-9397-30FC77940AEE}" srcOrd="4" destOrd="0" presId="urn:microsoft.com/office/officeart/2005/8/layout/StepDownProcess"/>
    <dgm:cxn modelId="{4AFFABF6-FC28-4C03-A066-1C0B7C71333C}" type="presParOf" srcId="{BDB64D51-3950-40C3-9397-30FC77940AEE}" destId="{9D6347DE-FA7A-445B-BECB-E8B2C6D12A29}" srcOrd="0" destOrd="0" presId="urn:microsoft.com/office/officeart/2005/8/layout/StepDownProcess"/>
    <dgm:cxn modelId="{8F30383B-9A4C-4A3A-93A8-0B136D1DCC7B}" type="presParOf" srcId="{BDB64D51-3950-40C3-9397-30FC77940AEE}" destId="{AC7C1143-23D3-4ACD-BDC7-B8740F561661}" srcOrd="1" destOrd="0" presId="urn:microsoft.com/office/officeart/2005/8/layout/StepDownProcess"/>
    <dgm:cxn modelId="{9E92C793-CE4A-4425-B465-E2D7F6B77DF1}" type="presParOf" srcId="{BDB64D51-3950-40C3-9397-30FC77940AEE}" destId="{1C70E2FF-CD5F-45EA-8991-E1B2911ABEE6}" srcOrd="2" destOrd="0" presId="urn:microsoft.com/office/officeart/2005/8/layout/StepDownProcess"/>
    <dgm:cxn modelId="{F35D4CA0-DBBA-4DCB-AEA1-364EF5FE4037}" type="presParOf" srcId="{A122FA10-C20F-4B48-AD95-2BDFC29C6801}" destId="{DD56D504-569D-48AE-8D41-E30BBD0A4FF8}" srcOrd="5" destOrd="0" presId="urn:microsoft.com/office/officeart/2005/8/layout/StepDownProcess"/>
    <dgm:cxn modelId="{5F2086DD-F1B2-4F71-B997-1A416F57F213}" type="presParOf" srcId="{A122FA10-C20F-4B48-AD95-2BDFC29C6801}" destId="{6A08230C-2FBB-4B1A-91C1-0A08641350AB}" srcOrd="6" destOrd="0" presId="urn:microsoft.com/office/officeart/2005/8/layout/StepDownProcess"/>
    <dgm:cxn modelId="{2C9D40F7-341D-4B68-BFCA-73B582515468}" type="presParOf" srcId="{6A08230C-2FBB-4B1A-91C1-0A08641350AB}" destId="{D7EF5FB7-4543-474D-BCF8-165ACE75AB51}" srcOrd="0" destOrd="0" presId="urn:microsoft.com/office/officeart/2005/8/layout/StepDownProcess"/>
    <dgm:cxn modelId="{038F791A-4316-4369-8C8E-F65BC09894A0}" type="presParOf" srcId="{6A08230C-2FBB-4B1A-91C1-0A08641350AB}" destId="{D8D74236-C3D7-46F7-990B-3E77191AFF7C}" srcOrd="1" destOrd="0" presId="urn:microsoft.com/office/officeart/2005/8/layout/StepDownProcess"/>
    <dgm:cxn modelId="{018D4297-5BEF-4A20-AEA2-42D33142C0E5}" type="presParOf" srcId="{6A08230C-2FBB-4B1A-91C1-0A08641350AB}" destId="{C33872F9-B82F-4A2B-BACB-A90A86361024}" srcOrd="2" destOrd="0" presId="urn:microsoft.com/office/officeart/2005/8/layout/StepDownProcess"/>
    <dgm:cxn modelId="{00FD20A5-BD59-49B9-BA2F-D398805F5E5D}" type="presParOf" srcId="{A122FA10-C20F-4B48-AD95-2BDFC29C6801}" destId="{EA772178-EABF-4202-8952-6A4F41E65D46}" srcOrd="7" destOrd="0" presId="urn:microsoft.com/office/officeart/2005/8/layout/StepDownProcess"/>
    <dgm:cxn modelId="{EDF9C0C2-1546-4727-8693-2B006A4CD4AB}" type="presParOf" srcId="{A122FA10-C20F-4B48-AD95-2BDFC29C6801}" destId="{27CC5E8A-C246-482C-9937-0FD1DAED4412}" srcOrd="8" destOrd="0" presId="urn:microsoft.com/office/officeart/2005/8/layout/StepDownProcess"/>
    <dgm:cxn modelId="{E10F1CA4-5CBB-4425-8B10-0411DC81EF7A}" type="presParOf" srcId="{27CC5E8A-C246-482C-9937-0FD1DAED4412}" destId="{AD00FCCC-60FB-4A59-B7AA-6D054C0A2FB8}" srcOrd="0" destOrd="0" presId="urn:microsoft.com/office/officeart/2005/8/layout/StepDownProcess"/>
    <dgm:cxn modelId="{F74C32D0-F4B9-4CE6-9E5E-45C4A50FEB6F}" type="presParOf" srcId="{27CC5E8A-C246-482C-9937-0FD1DAED4412}" destId="{9A08C428-D0D6-4E5B-8717-768A1687E30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E45220-327C-446A-8DD3-4E40B4BDB5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D42246-0261-4A9A-86A7-EC758C296F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Not as simple as just buying a van!</a:t>
          </a:r>
          <a:endParaRPr lang="en-US"/>
        </a:p>
      </dgm:t>
    </dgm:pt>
    <dgm:pt modelId="{386ED57B-155B-407C-B088-B4684BA32CAA}" type="parTrans" cxnId="{F7DD064C-C420-4922-8EB6-6D92B2CD36D6}">
      <dgm:prSet/>
      <dgm:spPr/>
      <dgm:t>
        <a:bodyPr/>
        <a:lstStyle/>
        <a:p>
          <a:endParaRPr lang="en-US"/>
        </a:p>
      </dgm:t>
    </dgm:pt>
    <dgm:pt modelId="{07B9151A-97D6-41E7-8766-4F357E7257FE}" type="sibTrans" cxnId="{F7DD064C-C420-4922-8EB6-6D92B2CD36D6}">
      <dgm:prSet/>
      <dgm:spPr/>
      <dgm:t>
        <a:bodyPr/>
        <a:lstStyle/>
        <a:p>
          <a:endParaRPr lang="en-US"/>
        </a:p>
      </dgm:t>
    </dgm:pt>
    <dgm:pt modelId="{705CB3AB-E8D2-4194-9A68-D40D85C5DB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Health &amp; Safety has showed as a major consideration for companies</a:t>
          </a:r>
          <a:endParaRPr lang="en-US"/>
        </a:p>
      </dgm:t>
    </dgm:pt>
    <dgm:pt modelId="{04E84D97-8447-4A34-B8A5-CB0020F5E445}" type="parTrans" cxnId="{239034A1-5ACD-45E1-B285-3962020641ED}">
      <dgm:prSet/>
      <dgm:spPr/>
      <dgm:t>
        <a:bodyPr/>
        <a:lstStyle/>
        <a:p>
          <a:endParaRPr lang="en-US"/>
        </a:p>
      </dgm:t>
    </dgm:pt>
    <dgm:pt modelId="{BCBC30EA-F9D0-4BC8-A50E-E9921822A17B}" type="sibTrans" cxnId="{239034A1-5ACD-45E1-B285-3962020641ED}">
      <dgm:prSet/>
      <dgm:spPr/>
      <dgm:t>
        <a:bodyPr/>
        <a:lstStyle/>
        <a:p>
          <a:endParaRPr lang="en-US"/>
        </a:p>
      </dgm:t>
    </dgm:pt>
    <dgm:pt modelId="{C991C37E-96E4-42BD-93C6-94D0663CD4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Telematics </a:t>
          </a:r>
          <a:endParaRPr lang="en-US"/>
        </a:p>
      </dgm:t>
    </dgm:pt>
    <dgm:pt modelId="{6025C35A-A6BD-489F-81E1-E5770308F4A4}" type="parTrans" cxnId="{1408A950-FB3F-4A6B-A8EA-F9074664236E}">
      <dgm:prSet/>
      <dgm:spPr/>
      <dgm:t>
        <a:bodyPr/>
        <a:lstStyle/>
        <a:p>
          <a:endParaRPr lang="en-US"/>
        </a:p>
      </dgm:t>
    </dgm:pt>
    <dgm:pt modelId="{7C71BB61-9600-4291-95AD-E82CE44A3B68}" type="sibTrans" cxnId="{1408A950-FB3F-4A6B-A8EA-F9074664236E}">
      <dgm:prSet/>
      <dgm:spPr/>
      <dgm:t>
        <a:bodyPr/>
        <a:lstStyle/>
        <a:p>
          <a:endParaRPr lang="en-US"/>
        </a:p>
      </dgm:t>
    </dgm:pt>
    <dgm:pt modelId="{6379855E-7EA1-4BD1-BA1E-A6D8B417C3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Commercial reliability is very important</a:t>
          </a:r>
          <a:endParaRPr lang="en-US"/>
        </a:p>
      </dgm:t>
    </dgm:pt>
    <dgm:pt modelId="{E5F84870-89B1-4E8E-9784-2EE3152F6F91}" type="parTrans" cxnId="{83CD8429-6C4A-4C5A-B6D7-4AE2B0377EEA}">
      <dgm:prSet/>
      <dgm:spPr/>
      <dgm:t>
        <a:bodyPr/>
        <a:lstStyle/>
        <a:p>
          <a:endParaRPr lang="en-US"/>
        </a:p>
      </dgm:t>
    </dgm:pt>
    <dgm:pt modelId="{ADF652C2-2685-49E0-A306-B8CF34B21628}" type="sibTrans" cxnId="{83CD8429-6C4A-4C5A-B6D7-4AE2B0377EEA}">
      <dgm:prSet/>
      <dgm:spPr/>
      <dgm:t>
        <a:bodyPr/>
        <a:lstStyle/>
        <a:p>
          <a:endParaRPr lang="en-US"/>
        </a:p>
      </dgm:t>
    </dgm:pt>
    <dgm:pt modelId="{DB90C5BB-8278-4CC2-91AB-5389A26D21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Trebuchet MS" panose="020B0603020202020204"/>
            </a:rPr>
            <a:t>Allow</a:t>
          </a:r>
          <a:r>
            <a:rPr lang="en-GB"/>
            <a:t> more time for legal agreements</a:t>
          </a:r>
          <a:endParaRPr lang="en-US"/>
        </a:p>
      </dgm:t>
    </dgm:pt>
    <dgm:pt modelId="{5EBD959E-ABA4-4A7E-BB0F-93F6C2BE6B2E}" type="parTrans" cxnId="{14535A67-82D5-44ED-A605-92661DC4DF3E}">
      <dgm:prSet/>
      <dgm:spPr/>
      <dgm:t>
        <a:bodyPr/>
        <a:lstStyle/>
        <a:p>
          <a:endParaRPr lang="en-US"/>
        </a:p>
      </dgm:t>
    </dgm:pt>
    <dgm:pt modelId="{758E33A9-561E-4AFA-BCF9-ABC3DE02F5EA}" type="sibTrans" cxnId="{14535A67-82D5-44ED-A605-92661DC4DF3E}">
      <dgm:prSet/>
      <dgm:spPr/>
      <dgm:t>
        <a:bodyPr/>
        <a:lstStyle/>
        <a:p>
          <a:endParaRPr lang="en-US"/>
        </a:p>
      </dgm:t>
    </dgm:pt>
    <dgm:pt modelId="{36E2FB36-EE61-4C9C-A8DC-48F3A48780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Important to have mix of low emission vehicles depending on the business operations</a:t>
          </a:r>
          <a:endParaRPr lang="en-US"/>
        </a:p>
      </dgm:t>
    </dgm:pt>
    <dgm:pt modelId="{1C7097C9-6A61-4676-A848-6D5E155AA60B}" type="parTrans" cxnId="{E7D02BB4-762B-437D-B9DD-46468E341BFE}">
      <dgm:prSet/>
      <dgm:spPr/>
      <dgm:t>
        <a:bodyPr/>
        <a:lstStyle/>
        <a:p>
          <a:endParaRPr lang="en-US"/>
        </a:p>
      </dgm:t>
    </dgm:pt>
    <dgm:pt modelId="{1BC8D6BE-D52B-4D2D-8A0C-DA130E4407BF}" type="sibTrans" cxnId="{E7D02BB4-762B-437D-B9DD-46468E341BFE}">
      <dgm:prSet/>
      <dgm:spPr/>
      <dgm:t>
        <a:bodyPr/>
        <a:lstStyle/>
        <a:p>
          <a:endParaRPr lang="en-US"/>
        </a:p>
      </dgm:t>
    </dgm:pt>
    <dgm:pt modelId="{C9461742-6BA6-4392-AF5B-66B69DFC8B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Trebuchet MS" panose="020B0603020202020204"/>
            </a:rPr>
            <a:t>Beneficial</a:t>
          </a:r>
          <a:r>
            <a:rPr lang="en-GB"/>
            <a:t> to have an organisation acting as a facilitator as ACC has</a:t>
          </a:r>
          <a:endParaRPr lang="en-US"/>
        </a:p>
      </dgm:t>
    </dgm:pt>
    <dgm:pt modelId="{B90DF5FD-E10E-455F-A64F-AFBAD2743EB0}" type="parTrans" cxnId="{CC17E210-3108-4760-BFA0-8D1AA92FB852}">
      <dgm:prSet/>
      <dgm:spPr/>
      <dgm:t>
        <a:bodyPr/>
        <a:lstStyle/>
        <a:p>
          <a:endParaRPr lang="en-US"/>
        </a:p>
      </dgm:t>
    </dgm:pt>
    <dgm:pt modelId="{065997A4-BAE0-4588-97B8-F2DB1406C253}" type="sibTrans" cxnId="{CC17E210-3108-4760-BFA0-8D1AA92FB852}">
      <dgm:prSet/>
      <dgm:spPr/>
      <dgm:t>
        <a:bodyPr/>
        <a:lstStyle/>
        <a:p>
          <a:endParaRPr lang="en-US"/>
        </a:p>
      </dgm:t>
    </dgm:pt>
    <dgm:pt modelId="{B95BA279-6959-4A79-95CE-F3476D5BC6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ACC demonstration vehicles have been hugely influential</a:t>
          </a:r>
          <a:endParaRPr lang="en-US"/>
        </a:p>
      </dgm:t>
    </dgm:pt>
    <dgm:pt modelId="{49C6ADA0-A6C5-4CBA-A921-AEC05D7C6B7D}" type="parTrans" cxnId="{9644C15A-E2E4-48F3-BF56-EBD764698614}">
      <dgm:prSet/>
      <dgm:spPr/>
      <dgm:t>
        <a:bodyPr/>
        <a:lstStyle/>
        <a:p>
          <a:endParaRPr lang="en-US"/>
        </a:p>
      </dgm:t>
    </dgm:pt>
    <dgm:pt modelId="{CAA976D0-27CF-4A82-BE8F-30D324365B8E}" type="sibTrans" cxnId="{9644C15A-E2E4-48F3-BF56-EBD764698614}">
      <dgm:prSet/>
      <dgm:spPr/>
      <dgm:t>
        <a:bodyPr/>
        <a:lstStyle/>
        <a:p>
          <a:endParaRPr lang="en-US"/>
        </a:p>
      </dgm:t>
    </dgm:pt>
    <dgm:pt modelId="{58C6DDB0-868A-4EFB-B01F-4E76F0BD61C7}" type="pres">
      <dgm:prSet presAssocID="{E6E45220-327C-446A-8DD3-4E40B4BDB5A9}" presName="root" presStyleCnt="0">
        <dgm:presLayoutVars>
          <dgm:dir/>
          <dgm:resizeHandles val="exact"/>
        </dgm:presLayoutVars>
      </dgm:prSet>
      <dgm:spPr/>
    </dgm:pt>
    <dgm:pt modelId="{A8DD6F8E-8AE9-4AD5-AFCC-8292EB0B62EF}" type="pres">
      <dgm:prSet presAssocID="{67D42246-0261-4A9A-86A7-EC758C296F71}" presName="compNode" presStyleCnt="0"/>
      <dgm:spPr/>
    </dgm:pt>
    <dgm:pt modelId="{8DCB4BFF-E7EB-4CB7-A3BF-CB2C1D445D9B}" type="pres">
      <dgm:prSet presAssocID="{67D42246-0261-4A9A-86A7-EC758C296F71}" presName="bgRect" presStyleLbl="bgShp" presStyleIdx="0" presStyleCnt="8"/>
      <dgm:spPr/>
    </dgm:pt>
    <dgm:pt modelId="{0D9EFE4A-ABE4-49EA-A20B-D3D55920C14D}" type="pres">
      <dgm:prSet presAssocID="{67D42246-0261-4A9A-86A7-EC758C296F71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4D6B6A1-5E52-4806-8CA2-5AC067A0D8BC}" type="pres">
      <dgm:prSet presAssocID="{67D42246-0261-4A9A-86A7-EC758C296F71}" presName="spaceRect" presStyleCnt="0"/>
      <dgm:spPr/>
    </dgm:pt>
    <dgm:pt modelId="{BD74F5C1-F733-48E3-B4D3-A3367A2676A6}" type="pres">
      <dgm:prSet presAssocID="{67D42246-0261-4A9A-86A7-EC758C296F71}" presName="parTx" presStyleLbl="revTx" presStyleIdx="0" presStyleCnt="8">
        <dgm:presLayoutVars>
          <dgm:chMax val="0"/>
          <dgm:chPref val="0"/>
        </dgm:presLayoutVars>
      </dgm:prSet>
      <dgm:spPr/>
    </dgm:pt>
    <dgm:pt modelId="{E4FEA478-1E43-4DE5-8A41-AB83D4CCBD8A}" type="pres">
      <dgm:prSet presAssocID="{07B9151A-97D6-41E7-8766-4F357E7257FE}" presName="sibTrans" presStyleCnt="0"/>
      <dgm:spPr/>
    </dgm:pt>
    <dgm:pt modelId="{4C69C71E-2C2F-412A-9CC3-D49BBFD588BF}" type="pres">
      <dgm:prSet presAssocID="{705CB3AB-E8D2-4194-9A68-D40D85C5DB33}" presName="compNode" presStyleCnt="0"/>
      <dgm:spPr/>
    </dgm:pt>
    <dgm:pt modelId="{1E2DFD56-3F6B-4C58-BD16-75F1607925EA}" type="pres">
      <dgm:prSet presAssocID="{705CB3AB-E8D2-4194-9A68-D40D85C5DB33}" presName="bgRect" presStyleLbl="bgShp" presStyleIdx="1" presStyleCnt="8"/>
      <dgm:spPr/>
    </dgm:pt>
    <dgm:pt modelId="{71D113D3-C59C-4212-B9B3-47BB6B35A9EF}" type="pres">
      <dgm:prSet presAssocID="{705CB3AB-E8D2-4194-9A68-D40D85C5DB3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9AC9B41-1037-4BED-BC64-D9D76E1B786A}" type="pres">
      <dgm:prSet presAssocID="{705CB3AB-E8D2-4194-9A68-D40D85C5DB33}" presName="spaceRect" presStyleCnt="0"/>
      <dgm:spPr/>
    </dgm:pt>
    <dgm:pt modelId="{BD5527CB-8595-4758-A2DF-0A646F4E24F2}" type="pres">
      <dgm:prSet presAssocID="{705CB3AB-E8D2-4194-9A68-D40D85C5DB33}" presName="parTx" presStyleLbl="revTx" presStyleIdx="1" presStyleCnt="8">
        <dgm:presLayoutVars>
          <dgm:chMax val="0"/>
          <dgm:chPref val="0"/>
        </dgm:presLayoutVars>
      </dgm:prSet>
      <dgm:spPr/>
    </dgm:pt>
    <dgm:pt modelId="{D6CA6450-50F0-411E-90D7-5F24739012C0}" type="pres">
      <dgm:prSet presAssocID="{BCBC30EA-F9D0-4BC8-A50E-E9921822A17B}" presName="sibTrans" presStyleCnt="0"/>
      <dgm:spPr/>
    </dgm:pt>
    <dgm:pt modelId="{0A98D195-3166-4122-8DD0-1B4DF8EABB49}" type="pres">
      <dgm:prSet presAssocID="{C991C37E-96E4-42BD-93C6-94D0663CD489}" presName="compNode" presStyleCnt="0"/>
      <dgm:spPr/>
    </dgm:pt>
    <dgm:pt modelId="{1AFF3A27-2CA7-4D58-B16D-39F06921D73D}" type="pres">
      <dgm:prSet presAssocID="{C991C37E-96E4-42BD-93C6-94D0663CD489}" presName="bgRect" presStyleLbl="bgShp" presStyleIdx="2" presStyleCnt="8"/>
      <dgm:spPr/>
    </dgm:pt>
    <dgm:pt modelId="{A774C010-3B5D-4D06-B9B1-5A48FCF9A502}" type="pres">
      <dgm:prSet presAssocID="{C991C37E-96E4-42BD-93C6-94D0663CD48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EAC7BF5-7A4C-49CC-B11C-9B12A8BA79A0}" type="pres">
      <dgm:prSet presAssocID="{C991C37E-96E4-42BD-93C6-94D0663CD489}" presName="spaceRect" presStyleCnt="0"/>
      <dgm:spPr/>
    </dgm:pt>
    <dgm:pt modelId="{7C504221-3210-485C-B3AF-4E83A94D0FC5}" type="pres">
      <dgm:prSet presAssocID="{C991C37E-96E4-42BD-93C6-94D0663CD489}" presName="parTx" presStyleLbl="revTx" presStyleIdx="2" presStyleCnt="8">
        <dgm:presLayoutVars>
          <dgm:chMax val="0"/>
          <dgm:chPref val="0"/>
        </dgm:presLayoutVars>
      </dgm:prSet>
      <dgm:spPr/>
    </dgm:pt>
    <dgm:pt modelId="{538D591F-3826-4257-8EDC-3945DBB93458}" type="pres">
      <dgm:prSet presAssocID="{7C71BB61-9600-4291-95AD-E82CE44A3B68}" presName="sibTrans" presStyleCnt="0"/>
      <dgm:spPr/>
    </dgm:pt>
    <dgm:pt modelId="{72F2F5A4-86DE-42F0-A1B3-B402A00AE161}" type="pres">
      <dgm:prSet presAssocID="{6379855E-7EA1-4BD1-BA1E-A6D8B417C383}" presName="compNode" presStyleCnt="0"/>
      <dgm:spPr/>
    </dgm:pt>
    <dgm:pt modelId="{6C241F61-050B-4B74-8A8D-811D0C3B5EB7}" type="pres">
      <dgm:prSet presAssocID="{6379855E-7EA1-4BD1-BA1E-A6D8B417C383}" presName="bgRect" presStyleLbl="bgShp" presStyleIdx="3" presStyleCnt="8"/>
      <dgm:spPr/>
    </dgm:pt>
    <dgm:pt modelId="{3C5F5209-5A22-45E9-A90D-9785336147C5}" type="pres">
      <dgm:prSet presAssocID="{6379855E-7EA1-4BD1-BA1E-A6D8B417C38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11C6E54A-4027-482E-9303-84888CA4BF57}" type="pres">
      <dgm:prSet presAssocID="{6379855E-7EA1-4BD1-BA1E-A6D8B417C383}" presName="spaceRect" presStyleCnt="0"/>
      <dgm:spPr/>
    </dgm:pt>
    <dgm:pt modelId="{E16B2C30-3055-41D4-AF5E-36D9F94E141E}" type="pres">
      <dgm:prSet presAssocID="{6379855E-7EA1-4BD1-BA1E-A6D8B417C383}" presName="parTx" presStyleLbl="revTx" presStyleIdx="3" presStyleCnt="8">
        <dgm:presLayoutVars>
          <dgm:chMax val="0"/>
          <dgm:chPref val="0"/>
        </dgm:presLayoutVars>
      </dgm:prSet>
      <dgm:spPr/>
    </dgm:pt>
    <dgm:pt modelId="{25AC03A4-62DF-489F-B92C-A6CB6A440A54}" type="pres">
      <dgm:prSet presAssocID="{ADF652C2-2685-49E0-A306-B8CF34B21628}" presName="sibTrans" presStyleCnt="0"/>
      <dgm:spPr/>
    </dgm:pt>
    <dgm:pt modelId="{25B531FA-EFD8-48A1-A296-2AC54BF9A6AC}" type="pres">
      <dgm:prSet presAssocID="{DB90C5BB-8278-4CC2-91AB-5389A26D2100}" presName="compNode" presStyleCnt="0"/>
      <dgm:spPr/>
    </dgm:pt>
    <dgm:pt modelId="{240C93C0-975F-4279-8BDB-0A08B2E98C31}" type="pres">
      <dgm:prSet presAssocID="{DB90C5BB-8278-4CC2-91AB-5389A26D2100}" presName="bgRect" presStyleLbl="bgShp" presStyleIdx="4" presStyleCnt="8"/>
      <dgm:spPr/>
    </dgm:pt>
    <dgm:pt modelId="{41AD6E42-7EC2-42EE-8DF4-FD57FEF56B9F}" type="pres">
      <dgm:prSet presAssocID="{DB90C5BB-8278-4CC2-91AB-5389A26D210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21420A8-1AB9-4C81-889A-FD72B31445E1}" type="pres">
      <dgm:prSet presAssocID="{DB90C5BB-8278-4CC2-91AB-5389A26D2100}" presName="spaceRect" presStyleCnt="0"/>
      <dgm:spPr/>
    </dgm:pt>
    <dgm:pt modelId="{83EB588C-ED23-4BA9-9612-69F7BC54420B}" type="pres">
      <dgm:prSet presAssocID="{DB90C5BB-8278-4CC2-91AB-5389A26D2100}" presName="parTx" presStyleLbl="revTx" presStyleIdx="4" presStyleCnt="8">
        <dgm:presLayoutVars>
          <dgm:chMax val="0"/>
          <dgm:chPref val="0"/>
        </dgm:presLayoutVars>
      </dgm:prSet>
      <dgm:spPr/>
    </dgm:pt>
    <dgm:pt modelId="{7178901C-D2AD-419E-8AB1-F16C87E43AF9}" type="pres">
      <dgm:prSet presAssocID="{758E33A9-561E-4AFA-BCF9-ABC3DE02F5EA}" presName="sibTrans" presStyleCnt="0"/>
      <dgm:spPr/>
    </dgm:pt>
    <dgm:pt modelId="{472DE211-2339-40E9-84FA-3DF28C047901}" type="pres">
      <dgm:prSet presAssocID="{36E2FB36-EE61-4C9C-A8DC-48F3A48780BF}" presName="compNode" presStyleCnt="0"/>
      <dgm:spPr/>
    </dgm:pt>
    <dgm:pt modelId="{A89F7635-B53E-4868-86DF-D5D74D745E66}" type="pres">
      <dgm:prSet presAssocID="{36E2FB36-EE61-4C9C-A8DC-48F3A48780BF}" presName="bgRect" presStyleLbl="bgShp" presStyleIdx="5" presStyleCnt="8"/>
      <dgm:spPr/>
    </dgm:pt>
    <dgm:pt modelId="{3162E893-F341-4DF1-8CAE-364989BC5258}" type="pres">
      <dgm:prSet presAssocID="{36E2FB36-EE61-4C9C-A8DC-48F3A48780B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413814E-F684-443F-A00B-24F4055F176B}" type="pres">
      <dgm:prSet presAssocID="{36E2FB36-EE61-4C9C-A8DC-48F3A48780BF}" presName="spaceRect" presStyleCnt="0"/>
      <dgm:spPr/>
    </dgm:pt>
    <dgm:pt modelId="{9758B2EF-AD45-40F6-9C72-5CC699056DED}" type="pres">
      <dgm:prSet presAssocID="{36E2FB36-EE61-4C9C-A8DC-48F3A48780BF}" presName="parTx" presStyleLbl="revTx" presStyleIdx="5" presStyleCnt="8">
        <dgm:presLayoutVars>
          <dgm:chMax val="0"/>
          <dgm:chPref val="0"/>
        </dgm:presLayoutVars>
      </dgm:prSet>
      <dgm:spPr/>
    </dgm:pt>
    <dgm:pt modelId="{1980FF1B-AECF-487A-B25D-7C5484A284A5}" type="pres">
      <dgm:prSet presAssocID="{1BC8D6BE-D52B-4D2D-8A0C-DA130E4407BF}" presName="sibTrans" presStyleCnt="0"/>
      <dgm:spPr/>
    </dgm:pt>
    <dgm:pt modelId="{5D6C1BD1-370A-4CE0-8918-5A806F918FB7}" type="pres">
      <dgm:prSet presAssocID="{C9461742-6BA6-4392-AF5B-66B69DFC8BA3}" presName="compNode" presStyleCnt="0"/>
      <dgm:spPr/>
    </dgm:pt>
    <dgm:pt modelId="{94BE7797-A217-44C9-A066-638DB9F0A5FF}" type="pres">
      <dgm:prSet presAssocID="{C9461742-6BA6-4392-AF5B-66B69DFC8BA3}" presName="bgRect" presStyleLbl="bgShp" presStyleIdx="6" presStyleCnt="8"/>
      <dgm:spPr/>
    </dgm:pt>
    <dgm:pt modelId="{AC7300A5-5AE0-4BC0-9AC4-9679B8027276}" type="pres">
      <dgm:prSet presAssocID="{C9461742-6BA6-4392-AF5B-66B69DFC8BA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B5E53C3-F6FE-4698-9412-D74CA572CE54}" type="pres">
      <dgm:prSet presAssocID="{C9461742-6BA6-4392-AF5B-66B69DFC8BA3}" presName="spaceRect" presStyleCnt="0"/>
      <dgm:spPr/>
    </dgm:pt>
    <dgm:pt modelId="{E7F9D927-94CA-455C-9A55-FCCF89E59DEE}" type="pres">
      <dgm:prSet presAssocID="{C9461742-6BA6-4392-AF5B-66B69DFC8BA3}" presName="parTx" presStyleLbl="revTx" presStyleIdx="6" presStyleCnt="8">
        <dgm:presLayoutVars>
          <dgm:chMax val="0"/>
          <dgm:chPref val="0"/>
        </dgm:presLayoutVars>
      </dgm:prSet>
      <dgm:spPr/>
    </dgm:pt>
    <dgm:pt modelId="{FB8CF140-46CD-479E-8B42-59B428E804D5}" type="pres">
      <dgm:prSet presAssocID="{065997A4-BAE0-4588-97B8-F2DB1406C253}" presName="sibTrans" presStyleCnt="0"/>
      <dgm:spPr/>
    </dgm:pt>
    <dgm:pt modelId="{11F91A08-C6D5-4F8F-9D78-3F1029CF5749}" type="pres">
      <dgm:prSet presAssocID="{B95BA279-6959-4A79-95CE-F3476D5BC60D}" presName="compNode" presStyleCnt="0"/>
      <dgm:spPr/>
    </dgm:pt>
    <dgm:pt modelId="{E09AE57A-DBA2-4C91-BA35-AEE0C175F1A1}" type="pres">
      <dgm:prSet presAssocID="{B95BA279-6959-4A79-95CE-F3476D5BC60D}" presName="bgRect" presStyleLbl="bgShp" presStyleIdx="7" presStyleCnt="8"/>
      <dgm:spPr/>
    </dgm:pt>
    <dgm:pt modelId="{470CFD8D-D290-48BD-9710-6DBD40674F59}" type="pres">
      <dgm:prSet presAssocID="{B95BA279-6959-4A79-95CE-F3476D5BC60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41086924-CCFB-464E-BB08-76024143C26F}" type="pres">
      <dgm:prSet presAssocID="{B95BA279-6959-4A79-95CE-F3476D5BC60D}" presName="spaceRect" presStyleCnt="0"/>
      <dgm:spPr/>
    </dgm:pt>
    <dgm:pt modelId="{42E68449-3FF0-4761-AF09-9C6407205904}" type="pres">
      <dgm:prSet presAssocID="{B95BA279-6959-4A79-95CE-F3476D5BC60D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C17E210-3108-4760-BFA0-8D1AA92FB852}" srcId="{E6E45220-327C-446A-8DD3-4E40B4BDB5A9}" destId="{C9461742-6BA6-4392-AF5B-66B69DFC8BA3}" srcOrd="6" destOrd="0" parTransId="{B90DF5FD-E10E-455F-A64F-AFBAD2743EB0}" sibTransId="{065997A4-BAE0-4588-97B8-F2DB1406C253}"/>
    <dgm:cxn modelId="{7A156014-2FA9-4432-BD94-42134EF60FBD}" type="presOf" srcId="{67D42246-0261-4A9A-86A7-EC758C296F71}" destId="{BD74F5C1-F733-48E3-B4D3-A3367A2676A6}" srcOrd="0" destOrd="0" presId="urn:microsoft.com/office/officeart/2018/2/layout/IconVerticalSolidList"/>
    <dgm:cxn modelId="{83CD8429-6C4A-4C5A-B6D7-4AE2B0377EEA}" srcId="{E6E45220-327C-446A-8DD3-4E40B4BDB5A9}" destId="{6379855E-7EA1-4BD1-BA1E-A6D8B417C383}" srcOrd="3" destOrd="0" parTransId="{E5F84870-89B1-4E8E-9784-2EE3152F6F91}" sibTransId="{ADF652C2-2685-49E0-A306-B8CF34B21628}"/>
    <dgm:cxn modelId="{6AFF7941-6B36-4E82-AE90-0B4E73834661}" type="presOf" srcId="{705CB3AB-E8D2-4194-9A68-D40D85C5DB33}" destId="{BD5527CB-8595-4758-A2DF-0A646F4E24F2}" srcOrd="0" destOrd="0" presId="urn:microsoft.com/office/officeart/2018/2/layout/IconVerticalSolidList"/>
    <dgm:cxn modelId="{BBD41C64-705A-49CB-891A-7E659FDA3D9F}" type="presOf" srcId="{C991C37E-96E4-42BD-93C6-94D0663CD489}" destId="{7C504221-3210-485C-B3AF-4E83A94D0FC5}" srcOrd="0" destOrd="0" presId="urn:microsoft.com/office/officeart/2018/2/layout/IconVerticalSolidList"/>
    <dgm:cxn modelId="{14535A67-82D5-44ED-A605-92661DC4DF3E}" srcId="{E6E45220-327C-446A-8DD3-4E40B4BDB5A9}" destId="{DB90C5BB-8278-4CC2-91AB-5389A26D2100}" srcOrd="4" destOrd="0" parTransId="{5EBD959E-ABA4-4A7E-BB0F-93F6C2BE6B2E}" sibTransId="{758E33A9-561E-4AFA-BCF9-ABC3DE02F5EA}"/>
    <dgm:cxn modelId="{F7DD064C-C420-4922-8EB6-6D92B2CD36D6}" srcId="{E6E45220-327C-446A-8DD3-4E40B4BDB5A9}" destId="{67D42246-0261-4A9A-86A7-EC758C296F71}" srcOrd="0" destOrd="0" parTransId="{386ED57B-155B-407C-B088-B4684BA32CAA}" sibTransId="{07B9151A-97D6-41E7-8766-4F357E7257FE}"/>
    <dgm:cxn modelId="{1408A950-FB3F-4A6B-A8EA-F9074664236E}" srcId="{E6E45220-327C-446A-8DD3-4E40B4BDB5A9}" destId="{C991C37E-96E4-42BD-93C6-94D0663CD489}" srcOrd="2" destOrd="0" parTransId="{6025C35A-A6BD-489F-81E1-E5770308F4A4}" sibTransId="{7C71BB61-9600-4291-95AD-E82CE44A3B68}"/>
    <dgm:cxn modelId="{3C873A54-2318-46ED-8A30-892B84401B0A}" type="presOf" srcId="{C9461742-6BA6-4392-AF5B-66B69DFC8BA3}" destId="{E7F9D927-94CA-455C-9A55-FCCF89E59DEE}" srcOrd="0" destOrd="0" presId="urn:microsoft.com/office/officeart/2018/2/layout/IconVerticalSolidList"/>
    <dgm:cxn modelId="{99290B79-A652-458D-9E74-9BA6DD921148}" type="presOf" srcId="{B95BA279-6959-4A79-95CE-F3476D5BC60D}" destId="{42E68449-3FF0-4761-AF09-9C6407205904}" srcOrd="0" destOrd="0" presId="urn:microsoft.com/office/officeart/2018/2/layout/IconVerticalSolidList"/>
    <dgm:cxn modelId="{9644C15A-E2E4-48F3-BF56-EBD764698614}" srcId="{E6E45220-327C-446A-8DD3-4E40B4BDB5A9}" destId="{B95BA279-6959-4A79-95CE-F3476D5BC60D}" srcOrd="7" destOrd="0" parTransId="{49C6ADA0-A6C5-4CBA-A921-AEC05D7C6B7D}" sibTransId="{CAA976D0-27CF-4A82-BE8F-30D324365B8E}"/>
    <dgm:cxn modelId="{AEE97E8A-98F7-41F7-8CB2-0377061FB4DF}" type="presOf" srcId="{E6E45220-327C-446A-8DD3-4E40B4BDB5A9}" destId="{58C6DDB0-868A-4EFB-B01F-4E76F0BD61C7}" srcOrd="0" destOrd="0" presId="urn:microsoft.com/office/officeart/2018/2/layout/IconVerticalSolidList"/>
    <dgm:cxn modelId="{239034A1-5ACD-45E1-B285-3962020641ED}" srcId="{E6E45220-327C-446A-8DD3-4E40B4BDB5A9}" destId="{705CB3AB-E8D2-4194-9A68-D40D85C5DB33}" srcOrd="1" destOrd="0" parTransId="{04E84D97-8447-4A34-B8A5-CB0020F5E445}" sibTransId="{BCBC30EA-F9D0-4BC8-A50E-E9921822A17B}"/>
    <dgm:cxn modelId="{E7D02BB4-762B-437D-B9DD-46468E341BFE}" srcId="{E6E45220-327C-446A-8DD3-4E40B4BDB5A9}" destId="{36E2FB36-EE61-4C9C-A8DC-48F3A48780BF}" srcOrd="5" destOrd="0" parTransId="{1C7097C9-6A61-4676-A848-6D5E155AA60B}" sibTransId="{1BC8D6BE-D52B-4D2D-8A0C-DA130E4407BF}"/>
    <dgm:cxn modelId="{C1473ECC-54B5-4E03-BC4E-0CE92D30881D}" type="presOf" srcId="{6379855E-7EA1-4BD1-BA1E-A6D8B417C383}" destId="{E16B2C30-3055-41D4-AF5E-36D9F94E141E}" srcOrd="0" destOrd="0" presId="urn:microsoft.com/office/officeart/2018/2/layout/IconVerticalSolidList"/>
    <dgm:cxn modelId="{5A1261E7-B1D5-467A-BB93-C3FCCAD7189C}" type="presOf" srcId="{DB90C5BB-8278-4CC2-91AB-5389A26D2100}" destId="{83EB588C-ED23-4BA9-9612-69F7BC54420B}" srcOrd="0" destOrd="0" presId="urn:microsoft.com/office/officeart/2018/2/layout/IconVerticalSolidList"/>
    <dgm:cxn modelId="{5CC624EC-DE33-4F9C-A1FE-309AB89C0B34}" type="presOf" srcId="{36E2FB36-EE61-4C9C-A8DC-48F3A48780BF}" destId="{9758B2EF-AD45-40F6-9C72-5CC699056DED}" srcOrd="0" destOrd="0" presId="urn:microsoft.com/office/officeart/2018/2/layout/IconVerticalSolidList"/>
    <dgm:cxn modelId="{E3DD0996-46BF-4FAA-9B44-D057CFCEB6F5}" type="presParOf" srcId="{58C6DDB0-868A-4EFB-B01F-4E76F0BD61C7}" destId="{A8DD6F8E-8AE9-4AD5-AFCC-8292EB0B62EF}" srcOrd="0" destOrd="0" presId="urn:microsoft.com/office/officeart/2018/2/layout/IconVerticalSolidList"/>
    <dgm:cxn modelId="{1569087F-8C58-41CD-8DFE-4EF6885D7264}" type="presParOf" srcId="{A8DD6F8E-8AE9-4AD5-AFCC-8292EB0B62EF}" destId="{8DCB4BFF-E7EB-4CB7-A3BF-CB2C1D445D9B}" srcOrd="0" destOrd="0" presId="urn:microsoft.com/office/officeart/2018/2/layout/IconVerticalSolidList"/>
    <dgm:cxn modelId="{7E090BD7-FD41-4595-BF2F-7FE40215BB94}" type="presParOf" srcId="{A8DD6F8E-8AE9-4AD5-AFCC-8292EB0B62EF}" destId="{0D9EFE4A-ABE4-49EA-A20B-D3D55920C14D}" srcOrd="1" destOrd="0" presId="urn:microsoft.com/office/officeart/2018/2/layout/IconVerticalSolidList"/>
    <dgm:cxn modelId="{E29B3F62-A878-4773-A563-964830F8B4B3}" type="presParOf" srcId="{A8DD6F8E-8AE9-4AD5-AFCC-8292EB0B62EF}" destId="{D4D6B6A1-5E52-4806-8CA2-5AC067A0D8BC}" srcOrd="2" destOrd="0" presId="urn:microsoft.com/office/officeart/2018/2/layout/IconVerticalSolidList"/>
    <dgm:cxn modelId="{ED8534FA-0C2C-499D-A776-CFCCA8C930B1}" type="presParOf" srcId="{A8DD6F8E-8AE9-4AD5-AFCC-8292EB0B62EF}" destId="{BD74F5C1-F733-48E3-B4D3-A3367A2676A6}" srcOrd="3" destOrd="0" presId="urn:microsoft.com/office/officeart/2018/2/layout/IconVerticalSolidList"/>
    <dgm:cxn modelId="{0C1DD1A2-B08F-44C4-B7E5-C84409E69FE8}" type="presParOf" srcId="{58C6DDB0-868A-4EFB-B01F-4E76F0BD61C7}" destId="{E4FEA478-1E43-4DE5-8A41-AB83D4CCBD8A}" srcOrd="1" destOrd="0" presId="urn:microsoft.com/office/officeart/2018/2/layout/IconVerticalSolidList"/>
    <dgm:cxn modelId="{4DAF6742-5E3E-4EE5-B5FF-6A21ABBDB7D2}" type="presParOf" srcId="{58C6DDB0-868A-4EFB-B01F-4E76F0BD61C7}" destId="{4C69C71E-2C2F-412A-9CC3-D49BBFD588BF}" srcOrd="2" destOrd="0" presId="urn:microsoft.com/office/officeart/2018/2/layout/IconVerticalSolidList"/>
    <dgm:cxn modelId="{BEC814D8-4D3C-4BAD-BF04-4E0E9B542967}" type="presParOf" srcId="{4C69C71E-2C2F-412A-9CC3-D49BBFD588BF}" destId="{1E2DFD56-3F6B-4C58-BD16-75F1607925EA}" srcOrd="0" destOrd="0" presId="urn:microsoft.com/office/officeart/2018/2/layout/IconVerticalSolidList"/>
    <dgm:cxn modelId="{16046DC1-87E9-4DC7-896C-D1233841445E}" type="presParOf" srcId="{4C69C71E-2C2F-412A-9CC3-D49BBFD588BF}" destId="{71D113D3-C59C-4212-B9B3-47BB6B35A9EF}" srcOrd="1" destOrd="0" presId="urn:microsoft.com/office/officeart/2018/2/layout/IconVerticalSolidList"/>
    <dgm:cxn modelId="{D4F8450F-0A3B-492B-9D8A-455C1A251F81}" type="presParOf" srcId="{4C69C71E-2C2F-412A-9CC3-D49BBFD588BF}" destId="{69AC9B41-1037-4BED-BC64-D9D76E1B786A}" srcOrd="2" destOrd="0" presId="urn:microsoft.com/office/officeart/2018/2/layout/IconVerticalSolidList"/>
    <dgm:cxn modelId="{017B7B47-BAD7-4524-A23E-C3B3EB9CB5E4}" type="presParOf" srcId="{4C69C71E-2C2F-412A-9CC3-D49BBFD588BF}" destId="{BD5527CB-8595-4758-A2DF-0A646F4E24F2}" srcOrd="3" destOrd="0" presId="urn:microsoft.com/office/officeart/2018/2/layout/IconVerticalSolidList"/>
    <dgm:cxn modelId="{B34FFC25-5633-49BC-A8D3-2811B2C10FCC}" type="presParOf" srcId="{58C6DDB0-868A-4EFB-B01F-4E76F0BD61C7}" destId="{D6CA6450-50F0-411E-90D7-5F24739012C0}" srcOrd="3" destOrd="0" presId="urn:microsoft.com/office/officeart/2018/2/layout/IconVerticalSolidList"/>
    <dgm:cxn modelId="{B4879F04-FD3A-4A0F-85DB-E2DA63CCC03E}" type="presParOf" srcId="{58C6DDB0-868A-4EFB-B01F-4E76F0BD61C7}" destId="{0A98D195-3166-4122-8DD0-1B4DF8EABB49}" srcOrd="4" destOrd="0" presId="urn:microsoft.com/office/officeart/2018/2/layout/IconVerticalSolidList"/>
    <dgm:cxn modelId="{F164584F-5A03-4560-97D6-651E022FB274}" type="presParOf" srcId="{0A98D195-3166-4122-8DD0-1B4DF8EABB49}" destId="{1AFF3A27-2CA7-4D58-B16D-39F06921D73D}" srcOrd="0" destOrd="0" presId="urn:microsoft.com/office/officeart/2018/2/layout/IconVerticalSolidList"/>
    <dgm:cxn modelId="{F8B620DA-5982-45EB-9D04-F5707A7EB6EA}" type="presParOf" srcId="{0A98D195-3166-4122-8DD0-1B4DF8EABB49}" destId="{A774C010-3B5D-4D06-B9B1-5A48FCF9A502}" srcOrd="1" destOrd="0" presId="urn:microsoft.com/office/officeart/2018/2/layout/IconVerticalSolidList"/>
    <dgm:cxn modelId="{85EC9006-10BC-4332-B63E-E02BF21C035A}" type="presParOf" srcId="{0A98D195-3166-4122-8DD0-1B4DF8EABB49}" destId="{2EAC7BF5-7A4C-49CC-B11C-9B12A8BA79A0}" srcOrd="2" destOrd="0" presId="urn:microsoft.com/office/officeart/2018/2/layout/IconVerticalSolidList"/>
    <dgm:cxn modelId="{F4A7C54B-2309-49EB-A768-FD82C739986A}" type="presParOf" srcId="{0A98D195-3166-4122-8DD0-1B4DF8EABB49}" destId="{7C504221-3210-485C-B3AF-4E83A94D0FC5}" srcOrd="3" destOrd="0" presId="urn:microsoft.com/office/officeart/2018/2/layout/IconVerticalSolidList"/>
    <dgm:cxn modelId="{3BB41F1B-5995-4578-9F46-ACC6EE46BDC2}" type="presParOf" srcId="{58C6DDB0-868A-4EFB-B01F-4E76F0BD61C7}" destId="{538D591F-3826-4257-8EDC-3945DBB93458}" srcOrd="5" destOrd="0" presId="urn:microsoft.com/office/officeart/2018/2/layout/IconVerticalSolidList"/>
    <dgm:cxn modelId="{40A06452-E186-4C68-A02A-0506E093BA96}" type="presParOf" srcId="{58C6DDB0-868A-4EFB-B01F-4E76F0BD61C7}" destId="{72F2F5A4-86DE-42F0-A1B3-B402A00AE161}" srcOrd="6" destOrd="0" presId="urn:microsoft.com/office/officeart/2018/2/layout/IconVerticalSolidList"/>
    <dgm:cxn modelId="{A53B61C8-589E-467B-BE1F-01A896822F85}" type="presParOf" srcId="{72F2F5A4-86DE-42F0-A1B3-B402A00AE161}" destId="{6C241F61-050B-4B74-8A8D-811D0C3B5EB7}" srcOrd="0" destOrd="0" presId="urn:microsoft.com/office/officeart/2018/2/layout/IconVerticalSolidList"/>
    <dgm:cxn modelId="{84E6F2CF-672A-4584-89F2-08DADBBF31AB}" type="presParOf" srcId="{72F2F5A4-86DE-42F0-A1B3-B402A00AE161}" destId="{3C5F5209-5A22-45E9-A90D-9785336147C5}" srcOrd="1" destOrd="0" presId="urn:microsoft.com/office/officeart/2018/2/layout/IconVerticalSolidList"/>
    <dgm:cxn modelId="{8EAB4D46-C50A-4A29-8647-DA66B01EB7F9}" type="presParOf" srcId="{72F2F5A4-86DE-42F0-A1B3-B402A00AE161}" destId="{11C6E54A-4027-482E-9303-84888CA4BF57}" srcOrd="2" destOrd="0" presId="urn:microsoft.com/office/officeart/2018/2/layout/IconVerticalSolidList"/>
    <dgm:cxn modelId="{B376713F-55D0-4CD0-9916-7B1AB8FAB4B6}" type="presParOf" srcId="{72F2F5A4-86DE-42F0-A1B3-B402A00AE161}" destId="{E16B2C30-3055-41D4-AF5E-36D9F94E141E}" srcOrd="3" destOrd="0" presId="urn:microsoft.com/office/officeart/2018/2/layout/IconVerticalSolidList"/>
    <dgm:cxn modelId="{69C35F33-8521-4696-B96F-CA0BB373D17B}" type="presParOf" srcId="{58C6DDB0-868A-4EFB-B01F-4E76F0BD61C7}" destId="{25AC03A4-62DF-489F-B92C-A6CB6A440A54}" srcOrd="7" destOrd="0" presId="urn:microsoft.com/office/officeart/2018/2/layout/IconVerticalSolidList"/>
    <dgm:cxn modelId="{F39E119F-37A5-476E-BB0D-965002161FD3}" type="presParOf" srcId="{58C6DDB0-868A-4EFB-B01F-4E76F0BD61C7}" destId="{25B531FA-EFD8-48A1-A296-2AC54BF9A6AC}" srcOrd="8" destOrd="0" presId="urn:microsoft.com/office/officeart/2018/2/layout/IconVerticalSolidList"/>
    <dgm:cxn modelId="{4EC6713C-772B-462D-A402-8367F51C2A95}" type="presParOf" srcId="{25B531FA-EFD8-48A1-A296-2AC54BF9A6AC}" destId="{240C93C0-975F-4279-8BDB-0A08B2E98C31}" srcOrd="0" destOrd="0" presId="urn:microsoft.com/office/officeart/2018/2/layout/IconVerticalSolidList"/>
    <dgm:cxn modelId="{C40F93D2-CF1A-4FF1-8682-129DF2C50CB4}" type="presParOf" srcId="{25B531FA-EFD8-48A1-A296-2AC54BF9A6AC}" destId="{41AD6E42-7EC2-42EE-8DF4-FD57FEF56B9F}" srcOrd="1" destOrd="0" presId="urn:microsoft.com/office/officeart/2018/2/layout/IconVerticalSolidList"/>
    <dgm:cxn modelId="{E61D5C6A-53FF-4CF3-B2CD-7595E40DB812}" type="presParOf" srcId="{25B531FA-EFD8-48A1-A296-2AC54BF9A6AC}" destId="{921420A8-1AB9-4C81-889A-FD72B31445E1}" srcOrd="2" destOrd="0" presId="urn:microsoft.com/office/officeart/2018/2/layout/IconVerticalSolidList"/>
    <dgm:cxn modelId="{231AF3AD-4C74-4D31-B55D-107A1EF07B6B}" type="presParOf" srcId="{25B531FA-EFD8-48A1-A296-2AC54BF9A6AC}" destId="{83EB588C-ED23-4BA9-9612-69F7BC54420B}" srcOrd="3" destOrd="0" presId="urn:microsoft.com/office/officeart/2018/2/layout/IconVerticalSolidList"/>
    <dgm:cxn modelId="{4F3010A2-5FD2-481A-AC2B-7DD01C5BBE6E}" type="presParOf" srcId="{58C6DDB0-868A-4EFB-B01F-4E76F0BD61C7}" destId="{7178901C-D2AD-419E-8AB1-F16C87E43AF9}" srcOrd="9" destOrd="0" presId="urn:microsoft.com/office/officeart/2018/2/layout/IconVerticalSolidList"/>
    <dgm:cxn modelId="{F88138D5-DD8A-492D-9ED8-A433F632874C}" type="presParOf" srcId="{58C6DDB0-868A-4EFB-B01F-4E76F0BD61C7}" destId="{472DE211-2339-40E9-84FA-3DF28C047901}" srcOrd="10" destOrd="0" presId="urn:microsoft.com/office/officeart/2018/2/layout/IconVerticalSolidList"/>
    <dgm:cxn modelId="{76447447-ACF4-4682-B951-B43318640C5E}" type="presParOf" srcId="{472DE211-2339-40E9-84FA-3DF28C047901}" destId="{A89F7635-B53E-4868-86DF-D5D74D745E66}" srcOrd="0" destOrd="0" presId="urn:microsoft.com/office/officeart/2018/2/layout/IconVerticalSolidList"/>
    <dgm:cxn modelId="{D65586B2-0A5E-473E-A436-4FEFE09CB69E}" type="presParOf" srcId="{472DE211-2339-40E9-84FA-3DF28C047901}" destId="{3162E893-F341-4DF1-8CAE-364989BC5258}" srcOrd="1" destOrd="0" presId="urn:microsoft.com/office/officeart/2018/2/layout/IconVerticalSolidList"/>
    <dgm:cxn modelId="{C3B4B9FE-1C49-4712-A1BE-C6D06164C355}" type="presParOf" srcId="{472DE211-2339-40E9-84FA-3DF28C047901}" destId="{A413814E-F684-443F-A00B-24F4055F176B}" srcOrd="2" destOrd="0" presId="urn:microsoft.com/office/officeart/2018/2/layout/IconVerticalSolidList"/>
    <dgm:cxn modelId="{D8687596-44EF-4FF8-94E9-455B77564418}" type="presParOf" srcId="{472DE211-2339-40E9-84FA-3DF28C047901}" destId="{9758B2EF-AD45-40F6-9C72-5CC699056DED}" srcOrd="3" destOrd="0" presId="urn:microsoft.com/office/officeart/2018/2/layout/IconVerticalSolidList"/>
    <dgm:cxn modelId="{7EBC10DF-4EE7-4E13-A13D-B05818C04973}" type="presParOf" srcId="{58C6DDB0-868A-4EFB-B01F-4E76F0BD61C7}" destId="{1980FF1B-AECF-487A-B25D-7C5484A284A5}" srcOrd="11" destOrd="0" presId="urn:microsoft.com/office/officeart/2018/2/layout/IconVerticalSolidList"/>
    <dgm:cxn modelId="{A6A764CD-2C34-45AC-8229-67FD8E9D68CC}" type="presParOf" srcId="{58C6DDB0-868A-4EFB-B01F-4E76F0BD61C7}" destId="{5D6C1BD1-370A-4CE0-8918-5A806F918FB7}" srcOrd="12" destOrd="0" presId="urn:microsoft.com/office/officeart/2018/2/layout/IconVerticalSolidList"/>
    <dgm:cxn modelId="{8DF7B102-A589-4D2D-9A7F-C4024743E03A}" type="presParOf" srcId="{5D6C1BD1-370A-4CE0-8918-5A806F918FB7}" destId="{94BE7797-A217-44C9-A066-638DB9F0A5FF}" srcOrd="0" destOrd="0" presId="urn:microsoft.com/office/officeart/2018/2/layout/IconVerticalSolidList"/>
    <dgm:cxn modelId="{42D21A12-8460-4685-A668-DB51B07C1099}" type="presParOf" srcId="{5D6C1BD1-370A-4CE0-8918-5A806F918FB7}" destId="{AC7300A5-5AE0-4BC0-9AC4-9679B8027276}" srcOrd="1" destOrd="0" presId="urn:microsoft.com/office/officeart/2018/2/layout/IconVerticalSolidList"/>
    <dgm:cxn modelId="{DDD12E8A-3C19-45B6-86CD-C9B68BE69239}" type="presParOf" srcId="{5D6C1BD1-370A-4CE0-8918-5A806F918FB7}" destId="{1B5E53C3-F6FE-4698-9412-D74CA572CE54}" srcOrd="2" destOrd="0" presId="urn:microsoft.com/office/officeart/2018/2/layout/IconVerticalSolidList"/>
    <dgm:cxn modelId="{02503307-E637-4748-ABC1-CC420848A429}" type="presParOf" srcId="{5D6C1BD1-370A-4CE0-8918-5A806F918FB7}" destId="{E7F9D927-94CA-455C-9A55-FCCF89E59DEE}" srcOrd="3" destOrd="0" presId="urn:microsoft.com/office/officeart/2018/2/layout/IconVerticalSolidList"/>
    <dgm:cxn modelId="{FD5D16A3-BB1D-4009-A7C3-ECE35EA7ABBF}" type="presParOf" srcId="{58C6DDB0-868A-4EFB-B01F-4E76F0BD61C7}" destId="{FB8CF140-46CD-479E-8B42-59B428E804D5}" srcOrd="13" destOrd="0" presId="urn:microsoft.com/office/officeart/2018/2/layout/IconVerticalSolidList"/>
    <dgm:cxn modelId="{70F390CC-683C-4A59-AA31-367955E7D761}" type="presParOf" srcId="{58C6DDB0-868A-4EFB-B01F-4E76F0BD61C7}" destId="{11F91A08-C6D5-4F8F-9D78-3F1029CF5749}" srcOrd="14" destOrd="0" presId="urn:microsoft.com/office/officeart/2018/2/layout/IconVerticalSolidList"/>
    <dgm:cxn modelId="{F3B82299-A3D8-46C1-AD2F-ADA467683D57}" type="presParOf" srcId="{11F91A08-C6D5-4F8F-9D78-3F1029CF5749}" destId="{E09AE57A-DBA2-4C91-BA35-AEE0C175F1A1}" srcOrd="0" destOrd="0" presId="urn:microsoft.com/office/officeart/2018/2/layout/IconVerticalSolidList"/>
    <dgm:cxn modelId="{6B1016BC-FD8B-4D58-AECE-DEE63F8F5765}" type="presParOf" srcId="{11F91A08-C6D5-4F8F-9D78-3F1029CF5749}" destId="{470CFD8D-D290-48BD-9710-6DBD40674F59}" srcOrd="1" destOrd="0" presId="urn:microsoft.com/office/officeart/2018/2/layout/IconVerticalSolidList"/>
    <dgm:cxn modelId="{5D6E6576-8A61-4B48-81C4-76E0B70518AE}" type="presParOf" srcId="{11F91A08-C6D5-4F8F-9D78-3F1029CF5749}" destId="{41086924-CCFB-464E-BB08-76024143C26F}" srcOrd="2" destOrd="0" presId="urn:microsoft.com/office/officeart/2018/2/layout/IconVerticalSolidList"/>
    <dgm:cxn modelId="{123AAAB6-3A21-4AF1-A781-C8832B666FE7}" type="presParOf" srcId="{11F91A08-C6D5-4F8F-9D78-3F1029CF5749}" destId="{42E68449-3FF0-4761-AF09-9C64072059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E944A-704D-46E5-B25C-7DAB0A760EF0}">
      <dsp:nvSpPr>
        <dsp:cNvPr id="0" name=""/>
        <dsp:cNvSpPr/>
      </dsp:nvSpPr>
      <dsp:spPr>
        <a:xfrm>
          <a:off x="0" y="0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CDE26-675B-4D51-ACEF-983AA27893BC}">
      <dsp:nvSpPr>
        <dsp:cNvPr id="0" name=""/>
        <dsp:cNvSpPr/>
      </dsp:nvSpPr>
      <dsp:spPr>
        <a:xfrm>
          <a:off x="0" y="0"/>
          <a:ext cx="6692813" cy="2028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 project focused on design, demonstration and evaluation of integrated packages of sustainable mobility in five port cities in Europe</a:t>
          </a:r>
          <a:r>
            <a:rPr lang="en-GB" sz="2600" kern="1200">
              <a:latin typeface="Trebuchet MS" panose="020B0603020202020204"/>
            </a:rPr>
            <a:t>. Aberdeen is one of the 'Advanced' cities.</a:t>
          </a:r>
          <a:endParaRPr lang="en-US" sz="2600" kern="1200"/>
        </a:p>
      </dsp:txBody>
      <dsp:txXfrm>
        <a:off x="0" y="0"/>
        <a:ext cx="6692813" cy="2028966"/>
      </dsp:txXfrm>
    </dsp:sp>
    <dsp:sp modelId="{3B1BAF06-ABC2-4DF2-90D4-EE866C3EE571}">
      <dsp:nvSpPr>
        <dsp:cNvPr id="0" name=""/>
        <dsp:cNvSpPr/>
      </dsp:nvSpPr>
      <dsp:spPr>
        <a:xfrm>
          <a:off x="0" y="1898342"/>
          <a:ext cx="669281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47FD7-2433-472A-B9D5-5AB442DBD3D4}">
      <dsp:nvSpPr>
        <dsp:cNvPr id="0" name=""/>
        <dsp:cNvSpPr/>
      </dsp:nvSpPr>
      <dsp:spPr>
        <a:xfrm>
          <a:off x="0" y="2028966"/>
          <a:ext cx="6692813" cy="2028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One of the intended outcomes of the project is to implement measures designed to </a:t>
          </a:r>
          <a:r>
            <a:rPr lang="en-GB" sz="2600" b="1" kern="1200"/>
            <a:t>improve the efficiency of urban freight transport</a:t>
          </a:r>
          <a:r>
            <a:rPr lang="en-GB" sz="2600" kern="1200"/>
            <a:t>, including the use of </a:t>
          </a:r>
          <a:r>
            <a:rPr lang="en-GB" sz="2600" b="1" kern="1200"/>
            <a:t>low emission vehicles</a:t>
          </a:r>
          <a:r>
            <a:rPr lang="en-GB" sz="2600" kern="1200"/>
            <a:t>.</a:t>
          </a:r>
          <a:endParaRPr lang="en-US" sz="2600" kern="1200"/>
        </a:p>
      </dsp:txBody>
      <dsp:txXfrm>
        <a:off x="0" y="2028966"/>
        <a:ext cx="6692813" cy="2028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BE34F-771B-4EE1-A82A-06F2B04A01D3}">
      <dsp:nvSpPr>
        <dsp:cNvPr id="0" name=""/>
        <dsp:cNvSpPr/>
      </dsp:nvSpPr>
      <dsp:spPr>
        <a:xfrm>
          <a:off x="0" y="0"/>
          <a:ext cx="554973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0C360-8EAE-4F12-BB37-C112DD41E940}">
      <dsp:nvSpPr>
        <dsp:cNvPr id="0" name=""/>
        <dsp:cNvSpPr/>
      </dsp:nvSpPr>
      <dsp:spPr>
        <a:xfrm>
          <a:off x="0" y="0"/>
          <a:ext cx="5549732" cy="194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 project made up of eight organisations with </a:t>
          </a:r>
          <a:r>
            <a:rPr lang="en-GB" sz="2400" kern="1200">
              <a:latin typeface="Trebuchet MS" panose="020B0603020202020204"/>
            </a:rPr>
            <a:t>the aim</a:t>
          </a:r>
          <a:r>
            <a:rPr lang="en-GB" sz="2400" kern="1200"/>
            <a:t> </a:t>
          </a:r>
          <a:r>
            <a:rPr lang="en-GB" sz="2400" kern="1200">
              <a:latin typeface="Trebuchet MS" panose="020B0603020202020204"/>
            </a:rPr>
            <a:t>of  creating</a:t>
          </a:r>
          <a:r>
            <a:rPr lang="en-GB" sz="2400" kern="1200"/>
            <a:t> the conditions for Hydrogen Fuel Cell Electric Vehicles (FCEVs) </a:t>
          </a:r>
          <a:r>
            <a:rPr lang="en-GB" sz="2400" kern="1200">
              <a:latin typeface="Trebuchet MS" panose="020B0603020202020204"/>
            </a:rPr>
            <a:t>deployment in </a:t>
          </a:r>
          <a:r>
            <a:rPr lang="en-GB" sz="2400" kern="1200"/>
            <a:t>the North Sea Region</a:t>
          </a:r>
          <a:endParaRPr lang="en-US" sz="2400" kern="1200"/>
        </a:p>
      </dsp:txBody>
      <dsp:txXfrm>
        <a:off x="0" y="0"/>
        <a:ext cx="5549732" cy="1940386"/>
      </dsp:txXfrm>
    </dsp:sp>
    <dsp:sp modelId="{1AC04240-1891-4743-B6E5-1C5055B7AF75}">
      <dsp:nvSpPr>
        <dsp:cNvPr id="0" name=""/>
        <dsp:cNvSpPr/>
      </dsp:nvSpPr>
      <dsp:spPr>
        <a:xfrm>
          <a:off x="0" y="1940386"/>
          <a:ext cx="5549732" cy="0"/>
        </a:xfrm>
        <a:prstGeom prst="line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accent5">
              <a:hueOff val="-2615887"/>
              <a:satOff val="1556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A970D-4EC8-4E68-9110-2B2B3E16AADB}">
      <dsp:nvSpPr>
        <dsp:cNvPr id="0" name=""/>
        <dsp:cNvSpPr/>
      </dsp:nvSpPr>
      <dsp:spPr>
        <a:xfrm>
          <a:off x="0" y="1940386"/>
          <a:ext cx="5549732" cy="194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One of the intended outcomes of the project is to improve operational efficiency by piloting hydrogen</a:t>
          </a:r>
          <a:r>
            <a:rPr lang="en-GB" sz="2400" kern="1200">
              <a:latin typeface="Trebuchet MS" panose="020B0603020202020204"/>
            </a:rPr>
            <a:t> </a:t>
          </a:r>
          <a:r>
            <a:rPr lang="en-GB" sz="2400" kern="1200"/>
            <a:t>in </a:t>
          </a:r>
          <a:r>
            <a:rPr lang="en-GB" sz="2400" b="0" kern="1200">
              <a:latin typeface="Trebuchet MS" panose="020B0603020202020204"/>
            </a:rPr>
            <a:t>a </a:t>
          </a:r>
          <a:r>
            <a:rPr lang="en-GB" sz="2400" b="1" kern="1200">
              <a:latin typeface="Trebuchet MS" panose="020B0603020202020204"/>
            </a:rPr>
            <a:t>wide</a:t>
          </a:r>
          <a:r>
            <a:rPr lang="en-GB" sz="2400" b="1" kern="1200"/>
            <a:t> range of vehicles</a:t>
          </a:r>
          <a:r>
            <a:rPr lang="en-GB" sz="2400" b="1" kern="1200">
              <a:latin typeface="Trebuchet MS" panose="020B0603020202020204"/>
            </a:rPr>
            <a:t> including large vehicles.</a:t>
          </a:r>
          <a:endParaRPr lang="en-US" sz="2400" b="1" kern="1200"/>
        </a:p>
      </dsp:txBody>
      <dsp:txXfrm>
        <a:off x="0" y="1940386"/>
        <a:ext cx="5549732" cy="194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DA95-77DE-429E-A3B1-F954EE87146B}">
      <dsp:nvSpPr>
        <dsp:cNvPr id="0" name=""/>
        <dsp:cNvSpPr/>
      </dsp:nvSpPr>
      <dsp:spPr>
        <a:xfrm>
          <a:off x="395873" y="905046"/>
          <a:ext cx="537386" cy="452765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25FDE-8FCE-4722-9C62-8AADE40E07FC}">
      <dsp:nvSpPr>
        <dsp:cNvPr id="0" name=""/>
        <dsp:cNvSpPr/>
      </dsp:nvSpPr>
      <dsp:spPr>
        <a:xfrm>
          <a:off x="158562" y="140971"/>
          <a:ext cx="1044273" cy="7490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rebuchet MS" panose="020B0603020202020204"/>
            </a:rPr>
            <a:t>Retrofit large vehicles  </a:t>
          </a:r>
          <a:endParaRPr lang="en-GB" sz="1400" kern="1200"/>
        </a:p>
      </dsp:txBody>
      <dsp:txXfrm>
        <a:off x="195135" y="177544"/>
        <a:ext cx="971127" cy="675915"/>
      </dsp:txXfrm>
    </dsp:sp>
    <dsp:sp modelId="{4A324B2F-A29C-462A-933D-AC6CE14509EE}">
      <dsp:nvSpPr>
        <dsp:cNvPr id="0" name=""/>
        <dsp:cNvSpPr/>
      </dsp:nvSpPr>
      <dsp:spPr>
        <a:xfrm>
          <a:off x="1375160" y="227884"/>
          <a:ext cx="3254578" cy="51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Trebuchet MS" panose="020B0603020202020204"/>
            </a:rPr>
            <a:t>Road sweepers and waste trucks retrofit with 1.5kg hydrogen tank</a:t>
          </a:r>
        </a:p>
      </dsp:txBody>
      <dsp:txXfrm>
        <a:off x="1375160" y="227884"/>
        <a:ext cx="3254578" cy="511796"/>
      </dsp:txXfrm>
    </dsp:sp>
    <dsp:sp modelId="{2AC5CE4F-5F1C-43AE-81FE-BE3C1BE76EEE}">
      <dsp:nvSpPr>
        <dsp:cNvPr id="0" name=""/>
        <dsp:cNvSpPr/>
      </dsp:nvSpPr>
      <dsp:spPr>
        <a:xfrm>
          <a:off x="395877" y="2125037"/>
          <a:ext cx="537386" cy="522265"/>
        </a:xfrm>
        <a:prstGeom prst="downArrow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984AE-1845-43E5-8287-3D3D940E1E7D}">
      <dsp:nvSpPr>
        <dsp:cNvPr id="0" name=""/>
        <dsp:cNvSpPr/>
      </dsp:nvSpPr>
      <dsp:spPr>
        <a:xfrm>
          <a:off x="176750" y="1401800"/>
          <a:ext cx="1010530" cy="7057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1.5kg</a:t>
          </a:r>
          <a:r>
            <a:rPr lang="en-GB" sz="1400" kern="1200" baseline="0"/>
            <a:t> hydrogen tank</a:t>
          </a:r>
          <a:endParaRPr lang="en-GB" sz="1400" kern="1200"/>
        </a:p>
      </dsp:txBody>
      <dsp:txXfrm>
        <a:off x="211210" y="1436260"/>
        <a:ext cx="941610" cy="636867"/>
      </dsp:txXfrm>
    </dsp:sp>
    <dsp:sp modelId="{2245DDD7-4DD2-4522-9310-FD09FFB8F21C}">
      <dsp:nvSpPr>
        <dsp:cNvPr id="0" name=""/>
        <dsp:cNvSpPr/>
      </dsp:nvSpPr>
      <dsp:spPr>
        <a:xfrm>
          <a:off x="1314168" y="1383702"/>
          <a:ext cx="4457186" cy="51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baseline="0"/>
            <a:t>Retrofitted road sweeper can do 160 miles on one tank</a:t>
          </a:r>
          <a:endParaRPr lang="en-GB" sz="1400" kern="1200"/>
        </a:p>
      </dsp:txBody>
      <dsp:txXfrm>
        <a:off x="1314168" y="1383702"/>
        <a:ext cx="4457186" cy="511796"/>
      </dsp:txXfrm>
    </dsp:sp>
    <dsp:sp modelId="{9D6347DE-FA7A-445B-BECB-E8B2C6D12A29}">
      <dsp:nvSpPr>
        <dsp:cNvPr id="0" name=""/>
        <dsp:cNvSpPr/>
      </dsp:nvSpPr>
      <dsp:spPr>
        <a:xfrm rot="5400000">
          <a:off x="3671482" y="2437379"/>
          <a:ext cx="537386" cy="6117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1143-23D3-4ACD-BDC7-B8740F561661}">
      <dsp:nvSpPr>
        <dsp:cNvPr id="0" name=""/>
        <dsp:cNvSpPr/>
      </dsp:nvSpPr>
      <dsp:spPr>
        <a:xfrm>
          <a:off x="187212" y="2609440"/>
          <a:ext cx="1015623" cy="8538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Alternate use of diesel and hydrogen</a:t>
          </a:r>
        </a:p>
      </dsp:txBody>
      <dsp:txXfrm>
        <a:off x="228901" y="2651129"/>
        <a:ext cx="932245" cy="770481"/>
      </dsp:txXfrm>
    </dsp:sp>
    <dsp:sp modelId="{1C70E2FF-CD5F-45EA-8991-E1B2911ABEE6}">
      <dsp:nvSpPr>
        <dsp:cNvPr id="0" name=""/>
        <dsp:cNvSpPr/>
      </dsp:nvSpPr>
      <dsp:spPr>
        <a:xfrm>
          <a:off x="1338564" y="2762603"/>
          <a:ext cx="6785377" cy="42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Switch on hydrogen in city </a:t>
          </a:r>
          <a:r>
            <a:rPr lang="en-US" sz="1400" kern="1200" err="1"/>
            <a:t>centre</a:t>
          </a:r>
          <a:r>
            <a:rPr lang="en-US" sz="1400" kern="1200"/>
            <a:t>, especially in air quality management areas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Use diesel when travelling in-between areas </a:t>
          </a:r>
          <a:endParaRPr lang="en-GB" sz="1400" kern="1200"/>
        </a:p>
      </dsp:txBody>
      <dsp:txXfrm>
        <a:off x="1338564" y="2762603"/>
        <a:ext cx="6785377" cy="427058"/>
      </dsp:txXfrm>
    </dsp:sp>
    <dsp:sp modelId="{D8D74236-C3D7-46F7-990B-3E77191AFF7C}">
      <dsp:nvSpPr>
        <dsp:cNvPr id="0" name=""/>
        <dsp:cNvSpPr/>
      </dsp:nvSpPr>
      <dsp:spPr>
        <a:xfrm>
          <a:off x="40855" y="4056620"/>
          <a:ext cx="1247420" cy="96353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Success!</a:t>
          </a:r>
        </a:p>
      </dsp:txBody>
      <dsp:txXfrm>
        <a:off x="87899" y="4103664"/>
        <a:ext cx="1153332" cy="869445"/>
      </dsp:txXfrm>
    </dsp:sp>
    <dsp:sp modelId="{148330EA-0765-42FB-9B5B-B6132EB86950}">
      <dsp:nvSpPr>
        <dsp:cNvPr id="0" name=""/>
        <dsp:cNvSpPr/>
      </dsp:nvSpPr>
      <dsp:spPr>
        <a:xfrm>
          <a:off x="1376803" y="4279534"/>
          <a:ext cx="7504806" cy="51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Now all ACC large vehicles (waste trucks and road sweepers), where practically possible, will have hydrogen</a:t>
          </a:r>
        </a:p>
      </dsp:txBody>
      <dsp:txXfrm>
        <a:off x="1376803" y="4279534"/>
        <a:ext cx="7504806" cy="511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30AC-0E73-48B4-8A2F-429FB10C3329}">
      <dsp:nvSpPr>
        <dsp:cNvPr id="0" name=""/>
        <dsp:cNvSpPr/>
      </dsp:nvSpPr>
      <dsp:spPr>
        <a:xfrm>
          <a:off x="0" y="412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16F0-5A25-46F0-A68C-10B181B048BA}">
      <dsp:nvSpPr>
        <dsp:cNvPr id="0" name=""/>
        <dsp:cNvSpPr/>
      </dsp:nvSpPr>
      <dsp:spPr>
        <a:xfrm>
          <a:off x="171619" y="128062"/>
          <a:ext cx="312035" cy="312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B5155-20BC-4A2F-AEE2-D8DC714BEE66}">
      <dsp:nvSpPr>
        <dsp:cNvPr id="0" name=""/>
        <dsp:cNvSpPr/>
      </dsp:nvSpPr>
      <dsp:spPr>
        <a:xfrm>
          <a:off x="655274" y="412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cap="none" baseline="0" noProof="0"/>
            <a:t>New technology so must allow more time for troubleshooting</a:t>
          </a:r>
        </a:p>
      </dsp:txBody>
      <dsp:txXfrm>
        <a:off x="655274" y="412"/>
        <a:ext cx="6037539" cy="567337"/>
      </dsp:txXfrm>
    </dsp:sp>
    <dsp:sp modelId="{7FA87C4B-E28C-487E-B1C8-110C5F366CC2}">
      <dsp:nvSpPr>
        <dsp:cNvPr id="0" name=""/>
        <dsp:cNvSpPr/>
      </dsp:nvSpPr>
      <dsp:spPr>
        <a:xfrm>
          <a:off x="0" y="709583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A9A69-6E04-42DF-ACC8-CC556FB215E5}">
      <dsp:nvSpPr>
        <dsp:cNvPr id="0" name=""/>
        <dsp:cNvSpPr/>
      </dsp:nvSpPr>
      <dsp:spPr>
        <a:xfrm>
          <a:off x="171619" y="837234"/>
          <a:ext cx="312035" cy="312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921CB-16A8-4C36-9189-BB1328C6FAEB}">
      <dsp:nvSpPr>
        <dsp:cNvPr id="0" name=""/>
        <dsp:cNvSpPr/>
      </dsp:nvSpPr>
      <dsp:spPr>
        <a:xfrm>
          <a:off x="655274" y="709583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cap="none" baseline="0" noProof="0"/>
            <a:t>Base vehicles need to be available to </a:t>
          </a:r>
          <a:r>
            <a:rPr lang="en-GB" sz="1600" b="0" i="0" u="none" strike="noStrike" kern="1200" cap="none" baseline="0" noProof="0">
              <a:latin typeface="Trebuchet MS"/>
            </a:rPr>
            <a:t>retrofitting</a:t>
          </a:r>
        </a:p>
      </dsp:txBody>
      <dsp:txXfrm>
        <a:off x="655274" y="709583"/>
        <a:ext cx="6037539" cy="567337"/>
      </dsp:txXfrm>
    </dsp:sp>
    <dsp:sp modelId="{5456A74A-01E0-4869-A289-ADADF37A3135}">
      <dsp:nvSpPr>
        <dsp:cNvPr id="0" name=""/>
        <dsp:cNvSpPr/>
      </dsp:nvSpPr>
      <dsp:spPr>
        <a:xfrm>
          <a:off x="0" y="1418754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8518E-0A35-4FA8-8604-AABFC0F68A0C}">
      <dsp:nvSpPr>
        <dsp:cNvPr id="0" name=""/>
        <dsp:cNvSpPr/>
      </dsp:nvSpPr>
      <dsp:spPr>
        <a:xfrm>
          <a:off x="171619" y="1546405"/>
          <a:ext cx="312035" cy="312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F7B5-429C-4DEA-8C3A-918BE2909B3A}">
      <dsp:nvSpPr>
        <dsp:cNvPr id="0" name=""/>
        <dsp:cNvSpPr/>
      </dsp:nvSpPr>
      <dsp:spPr>
        <a:xfrm>
          <a:off x="655274" y="1418754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Ensure warranty remains</a:t>
          </a:r>
        </a:p>
      </dsp:txBody>
      <dsp:txXfrm>
        <a:off x="655274" y="1418754"/>
        <a:ext cx="6037539" cy="567337"/>
      </dsp:txXfrm>
    </dsp:sp>
    <dsp:sp modelId="{02D8D786-28CE-4ACE-B6F5-E4DFDD730835}">
      <dsp:nvSpPr>
        <dsp:cNvPr id="0" name=""/>
        <dsp:cNvSpPr/>
      </dsp:nvSpPr>
      <dsp:spPr>
        <a:xfrm>
          <a:off x="0" y="2127926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36268-2106-417C-960F-A2EAA4E51C7F}">
      <dsp:nvSpPr>
        <dsp:cNvPr id="0" name=""/>
        <dsp:cNvSpPr/>
      </dsp:nvSpPr>
      <dsp:spPr>
        <a:xfrm>
          <a:off x="171619" y="2255577"/>
          <a:ext cx="312035" cy="3120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D57E-DECF-4DA0-877B-DDA2AC4C0824}">
      <dsp:nvSpPr>
        <dsp:cNvPr id="0" name=""/>
        <dsp:cNvSpPr/>
      </dsp:nvSpPr>
      <dsp:spPr>
        <a:xfrm>
          <a:off x="655274" y="2127926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Trebuchet MS" panose="020B0603020202020204"/>
            </a:rPr>
            <a:t>Limited local companies for retrofitting- travel time needed </a:t>
          </a:r>
        </a:p>
      </dsp:txBody>
      <dsp:txXfrm>
        <a:off x="655274" y="2127926"/>
        <a:ext cx="6037539" cy="567337"/>
      </dsp:txXfrm>
    </dsp:sp>
    <dsp:sp modelId="{A89F7635-B53E-4868-86DF-D5D74D745E66}">
      <dsp:nvSpPr>
        <dsp:cNvPr id="0" name=""/>
        <dsp:cNvSpPr/>
      </dsp:nvSpPr>
      <dsp:spPr>
        <a:xfrm>
          <a:off x="0" y="2837097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2E893-F341-4DF1-8CAE-364989BC5258}">
      <dsp:nvSpPr>
        <dsp:cNvPr id="0" name=""/>
        <dsp:cNvSpPr/>
      </dsp:nvSpPr>
      <dsp:spPr>
        <a:xfrm>
          <a:off x="171619" y="2964748"/>
          <a:ext cx="312035" cy="3120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8B2EF-AD45-40F6-9C72-5CC699056DED}">
      <dsp:nvSpPr>
        <dsp:cNvPr id="0" name=""/>
        <dsp:cNvSpPr/>
      </dsp:nvSpPr>
      <dsp:spPr>
        <a:xfrm>
          <a:off x="655274" y="2837097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Trebuchet MS" panose="020B0603020202020204"/>
            </a:rPr>
            <a:t>Limited supply chain – need to ensure parts available locally </a:t>
          </a:r>
          <a:endParaRPr lang="en-GB" sz="1600" kern="1200"/>
        </a:p>
      </dsp:txBody>
      <dsp:txXfrm>
        <a:off x="655274" y="2837097"/>
        <a:ext cx="6037539" cy="567337"/>
      </dsp:txXfrm>
    </dsp:sp>
    <dsp:sp modelId="{94BE7797-A217-44C9-A066-638DB9F0A5FF}">
      <dsp:nvSpPr>
        <dsp:cNvPr id="0" name=""/>
        <dsp:cNvSpPr/>
      </dsp:nvSpPr>
      <dsp:spPr>
        <a:xfrm>
          <a:off x="0" y="3546269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300A5-5AE0-4BC0-9AC4-9679B8027276}">
      <dsp:nvSpPr>
        <dsp:cNvPr id="0" name=""/>
        <dsp:cNvSpPr/>
      </dsp:nvSpPr>
      <dsp:spPr>
        <a:xfrm>
          <a:off x="171619" y="3673920"/>
          <a:ext cx="312035" cy="3120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D927-94CA-455C-9A55-FCCF89E59DEE}">
      <dsp:nvSpPr>
        <dsp:cNvPr id="0" name=""/>
        <dsp:cNvSpPr/>
      </dsp:nvSpPr>
      <dsp:spPr>
        <a:xfrm>
          <a:off x="655274" y="3546269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Trebuchet MS" panose="020B0603020202020204"/>
            </a:rPr>
            <a:t>Expertise for maintenance – need local training programmes</a:t>
          </a:r>
          <a:endParaRPr lang="en-GB" sz="1600" kern="1200"/>
        </a:p>
      </dsp:txBody>
      <dsp:txXfrm>
        <a:off x="655274" y="3546269"/>
        <a:ext cx="6037539" cy="567337"/>
      </dsp:txXfrm>
    </dsp:sp>
    <dsp:sp modelId="{E09AE57A-DBA2-4C91-BA35-AEE0C175F1A1}">
      <dsp:nvSpPr>
        <dsp:cNvPr id="0" name=""/>
        <dsp:cNvSpPr/>
      </dsp:nvSpPr>
      <dsp:spPr>
        <a:xfrm>
          <a:off x="0" y="4255440"/>
          <a:ext cx="6692813" cy="5673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CFD8D-D290-48BD-9710-6DBD40674F59}">
      <dsp:nvSpPr>
        <dsp:cNvPr id="0" name=""/>
        <dsp:cNvSpPr/>
      </dsp:nvSpPr>
      <dsp:spPr>
        <a:xfrm>
          <a:off x="171619" y="4383091"/>
          <a:ext cx="312035" cy="31203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68449-3FF0-4761-AF09-9C6407205904}">
      <dsp:nvSpPr>
        <dsp:cNvPr id="0" name=""/>
        <dsp:cNvSpPr/>
      </dsp:nvSpPr>
      <dsp:spPr>
        <a:xfrm>
          <a:off x="655274" y="4255440"/>
          <a:ext cx="6037539" cy="56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43" tIns="60043" rIns="60043" bIns="6004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ACC demonstration vehicles have been hugely influential</a:t>
          </a:r>
          <a:endParaRPr lang="en-US" sz="1600" kern="1200"/>
        </a:p>
      </dsp:txBody>
      <dsp:txXfrm>
        <a:off x="655274" y="4255440"/>
        <a:ext cx="6037539" cy="567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DA95-77DE-429E-A3B1-F954EE87146B}">
      <dsp:nvSpPr>
        <dsp:cNvPr id="0" name=""/>
        <dsp:cNvSpPr/>
      </dsp:nvSpPr>
      <dsp:spPr>
        <a:xfrm rot="5400000">
          <a:off x="557286" y="794225"/>
          <a:ext cx="706211" cy="803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25FDE-8FCE-4722-9C62-8AADE40E07FC}">
      <dsp:nvSpPr>
        <dsp:cNvPr id="0" name=""/>
        <dsp:cNvSpPr/>
      </dsp:nvSpPr>
      <dsp:spPr>
        <a:xfrm>
          <a:off x="265275" y="36166"/>
          <a:ext cx="1188843" cy="8321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Sought Partners 2018-2019 </a:t>
          </a:r>
        </a:p>
      </dsp:txBody>
      <dsp:txXfrm>
        <a:off x="305905" y="76796"/>
        <a:ext cx="1107583" cy="750892"/>
      </dsp:txXfrm>
    </dsp:sp>
    <dsp:sp modelId="{4A324B2F-A29C-462A-933D-AC6CE14509EE}">
      <dsp:nvSpPr>
        <dsp:cNvPr id="0" name=""/>
        <dsp:cNvSpPr/>
      </dsp:nvSpPr>
      <dsp:spPr>
        <a:xfrm>
          <a:off x="1733842" y="246724"/>
          <a:ext cx="4277034" cy="67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who would cover a certain mileage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Who carry out different types of activities</a:t>
          </a:r>
        </a:p>
      </dsp:txBody>
      <dsp:txXfrm>
        <a:off x="1733842" y="246724"/>
        <a:ext cx="4277034" cy="672582"/>
      </dsp:txXfrm>
    </dsp:sp>
    <dsp:sp modelId="{2AC5CE4F-5F1C-43AE-81FE-BE3C1BE76EEE}">
      <dsp:nvSpPr>
        <dsp:cNvPr id="0" name=""/>
        <dsp:cNvSpPr/>
      </dsp:nvSpPr>
      <dsp:spPr>
        <a:xfrm rot="5400000">
          <a:off x="1566162" y="1966074"/>
          <a:ext cx="706211" cy="803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984AE-1845-43E5-8287-3D3D940E1E7D}">
      <dsp:nvSpPr>
        <dsp:cNvPr id="0" name=""/>
        <dsp:cNvSpPr/>
      </dsp:nvSpPr>
      <dsp:spPr>
        <a:xfrm>
          <a:off x="1346417" y="1207429"/>
          <a:ext cx="1188843" cy="8321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Meetings with retrofit company </a:t>
          </a:r>
        </a:p>
      </dsp:txBody>
      <dsp:txXfrm>
        <a:off x="1387047" y="1248059"/>
        <a:ext cx="1107583" cy="750892"/>
      </dsp:txXfrm>
    </dsp:sp>
    <dsp:sp modelId="{2245DDD7-4DD2-4522-9310-FD09FFB8F21C}">
      <dsp:nvSpPr>
        <dsp:cNvPr id="0" name=""/>
        <dsp:cNvSpPr/>
      </dsp:nvSpPr>
      <dsp:spPr>
        <a:xfrm>
          <a:off x="2619366" y="1296430"/>
          <a:ext cx="5857453" cy="67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from previous experience hydrogen vehicle deployments and market testing had understanding of companies who could do the van conversion</a:t>
          </a:r>
        </a:p>
      </dsp:txBody>
      <dsp:txXfrm>
        <a:off x="2619366" y="1296430"/>
        <a:ext cx="5857453" cy="672582"/>
      </dsp:txXfrm>
    </dsp:sp>
    <dsp:sp modelId="{9D6347DE-FA7A-445B-BECB-E8B2C6D12A29}">
      <dsp:nvSpPr>
        <dsp:cNvPr id="0" name=""/>
        <dsp:cNvSpPr/>
      </dsp:nvSpPr>
      <dsp:spPr>
        <a:xfrm rot="5400000">
          <a:off x="2890623" y="3209505"/>
          <a:ext cx="706211" cy="803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1143-23D3-4ACD-BDC7-B8740F561661}">
      <dsp:nvSpPr>
        <dsp:cNvPr id="0" name=""/>
        <dsp:cNvSpPr/>
      </dsp:nvSpPr>
      <dsp:spPr>
        <a:xfrm>
          <a:off x="2357597" y="2401367"/>
          <a:ext cx="1188843" cy="8321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Letter of Intent</a:t>
          </a:r>
        </a:p>
      </dsp:txBody>
      <dsp:txXfrm>
        <a:off x="2398227" y="2441997"/>
        <a:ext cx="1107583" cy="750892"/>
      </dsp:txXfrm>
    </dsp:sp>
    <dsp:sp modelId="{1C70E2FF-CD5F-45EA-8991-E1B2911ABEE6}">
      <dsp:nvSpPr>
        <dsp:cNvPr id="0" name=""/>
        <dsp:cNvSpPr/>
      </dsp:nvSpPr>
      <dsp:spPr>
        <a:xfrm>
          <a:off x="3660198" y="2369450"/>
          <a:ext cx="5992624" cy="5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allowing ACC to place order and full lease agreement developed for each partner which would cover detailed </a:t>
          </a:r>
          <a:r>
            <a:rPr lang="en-GB" sz="1400" kern="1200" err="1"/>
            <a:t>t&amp;cs</a:t>
          </a:r>
          <a:endParaRPr lang="en-GB" sz="1400" kern="1200"/>
        </a:p>
      </dsp:txBody>
      <dsp:txXfrm>
        <a:off x="3660198" y="2369450"/>
        <a:ext cx="5992624" cy="561222"/>
      </dsp:txXfrm>
    </dsp:sp>
    <dsp:sp modelId="{D7EF5FB7-4543-474D-BCF8-165ACE75AB51}">
      <dsp:nvSpPr>
        <dsp:cNvPr id="0" name=""/>
        <dsp:cNvSpPr/>
      </dsp:nvSpPr>
      <dsp:spPr>
        <a:xfrm rot="5400000">
          <a:off x="4211467" y="4265635"/>
          <a:ext cx="706211" cy="803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4236-C3D7-46F7-990B-3E77191AFF7C}">
      <dsp:nvSpPr>
        <dsp:cNvPr id="0" name=""/>
        <dsp:cNvSpPr/>
      </dsp:nvSpPr>
      <dsp:spPr>
        <a:xfrm>
          <a:off x="3695018" y="3472139"/>
          <a:ext cx="1188843" cy="8321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Delivery of vehicles &amp; Retrofit</a:t>
          </a:r>
        </a:p>
      </dsp:txBody>
      <dsp:txXfrm>
        <a:off x="3735648" y="3512769"/>
        <a:ext cx="1107583" cy="750892"/>
      </dsp:txXfrm>
    </dsp:sp>
    <dsp:sp modelId="{C33872F9-B82F-4A2B-BACB-A90A86361024}">
      <dsp:nvSpPr>
        <dsp:cNvPr id="0" name=""/>
        <dsp:cNvSpPr/>
      </dsp:nvSpPr>
      <dsp:spPr>
        <a:xfrm>
          <a:off x="5241974" y="3460166"/>
          <a:ext cx="4031265" cy="67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/>
            <a:t>Decision of vehicle type, allow lead time for delivery of vehicle and time for conversion</a:t>
          </a:r>
          <a:endParaRPr lang="en-GB" sz="1400" kern="1200">
            <a:latin typeface="Trebuchet MS" panose="020B0603020202020204"/>
          </a:endParaRPr>
        </a:p>
      </dsp:txBody>
      <dsp:txXfrm>
        <a:off x="5241974" y="3460166"/>
        <a:ext cx="4031265" cy="672582"/>
      </dsp:txXfrm>
    </dsp:sp>
    <dsp:sp modelId="{AD00FCCC-60FB-4A59-B7AA-6D054C0A2FB8}">
      <dsp:nvSpPr>
        <dsp:cNvPr id="0" name=""/>
        <dsp:cNvSpPr/>
      </dsp:nvSpPr>
      <dsp:spPr>
        <a:xfrm>
          <a:off x="4975656" y="4667450"/>
          <a:ext cx="1255906" cy="9052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Livery agreement</a:t>
          </a:r>
        </a:p>
      </dsp:txBody>
      <dsp:txXfrm>
        <a:off x="5019857" y="4711651"/>
        <a:ext cx="1167504" cy="816896"/>
      </dsp:txXfrm>
    </dsp:sp>
    <dsp:sp modelId="{9A08C428-D0D6-4E5B-8717-768A1687E30A}">
      <dsp:nvSpPr>
        <dsp:cNvPr id="0" name=""/>
        <dsp:cNvSpPr/>
      </dsp:nvSpPr>
      <dsp:spPr>
        <a:xfrm>
          <a:off x="6338395" y="4823582"/>
          <a:ext cx="3968422" cy="67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Trebuchet MS" panose="020B0603020202020204"/>
            </a:rPr>
            <a:t> Ensure inclusion</a:t>
          </a:r>
          <a:r>
            <a:rPr lang="en-GB" sz="1400" kern="1200"/>
            <a:t> partners logos</a:t>
          </a:r>
        </a:p>
      </dsp:txBody>
      <dsp:txXfrm>
        <a:off x="6338395" y="4823582"/>
        <a:ext cx="3968422" cy="672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4BFF-E7EB-4CB7-A3BF-CB2C1D445D9B}">
      <dsp:nvSpPr>
        <dsp:cNvPr id="0" name=""/>
        <dsp:cNvSpPr/>
      </dsp:nvSpPr>
      <dsp:spPr>
        <a:xfrm>
          <a:off x="0" y="2943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EFE4A-ABE4-49EA-A20B-D3D55920C14D}">
      <dsp:nvSpPr>
        <dsp:cNvPr id="0" name=""/>
        <dsp:cNvSpPr/>
      </dsp:nvSpPr>
      <dsp:spPr>
        <a:xfrm>
          <a:off x="140668" y="107572"/>
          <a:ext cx="256010" cy="255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4F5C1-F733-48E3-B4D3-A3367A2676A6}">
      <dsp:nvSpPr>
        <dsp:cNvPr id="0" name=""/>
        <dsp:cNvSpPr/>
      </dsp:nvSpPr>
      <dsp:spPr>
        <a:xfrm>
          <a:off x="537346" y="2943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Not as simple as just buying a van!</a:t>
          </a:r>
          <a:endParaRPr lang="en-US" sz="1400" kern="1200"/>
        </a:p>
      </dsp:txBody>
      <dsp:txXfrm>
        <a:off x="537346" y="2943"/>
        <a:ext cx="6139191" cy="494082"/>
      </dsp:txXfrm>
    </dsp:sp>
    <dsp:sp modelId="{1E2DFD56-3F6B-4C58-BD16-75F1607925EA}">
      <dsp:nvSpPr>
        <dsp:cNvPr id="0" name=""/>
        <dsp:cNvSpPr/>
      </dsp:nvSpPr>
      <dsp:spPr>
        <a:xfrm>
          <a:off x="0" y="620546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13D3-C59C-4212-B9B3-47BB6B35A9EF}">
      <dsp:nvSpPr>
        <dsp:cNvPr id="0" name=""/>
        <dsp:cNvSpPr/>
      </dsp:nvSpPr>
      <dsp:spPr>
        <a:xfrm>
          <a:off x="140668" y="725175"/>
          <a:ext cx="256010" cy="2557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527CB-8595-4758-A2DF-0A646F4E24F2}">
      <dsp:nvSpPr>
        <dsp:cNvPr id="0" name=""/>
        <dsp:cNvSpPr/>
      </dsp:nvSpPr>
      <dsp:spPr>
        <a:xfrm>
          <a:off x="537346" y="620546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Health &amp; Safety has showed as a major consideration for companies</a:t>
          </a:r>
          <a:endParaRPr lang="en-US" sz="1400" kern="1200"/>
        </a:p>
      </dsp:txBody>
      <dsp:txXfrm>
        <a:off x="537346" y="620546"/>
        <a:ext cx="6139191" cy="494082"/>
      </dsp:txXfrm>
    </dsp:sp>
    <dsp:sp modelId="{1AFF3A27-2CA7-4D58-B16D-39F06921D73D}">
      <dsp:nvSpPr>
        <dsp:cNvPr id="0" name=""/>
        <dsp:cNvSpPr/>
      </dsp:nvSpPr>
      <dsp:spPr>
        <a:xfrm>
          <a:off x="0" y="1238149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4C010-3B5D-4D06-B9B1-5A48FCF9A502}">
      <dsp:nvSpPr>
        <dsp:cNvPr id="0" name=""/>
        <dsp:cNvSpPr/>
      </dsp:nvSpPr>
      <dsp:spPr>
        <a:xfrm>
          <a:off x="140668" y="1342778"/>
          <a:ext cx="256010" cy="2557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04221-3210-485C-B3AF-4E83A94D0FC5}">
      <dsp:nvSpPr>
        <dsp:cNvPr id="0" name=""/>
        <dsp:cNvSpPr/>
      </dsp:nvSpPr>
      <dsp:spPr>
        <a:xfrm>
          <a:off x="537346" y="1238149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Telematics </a:t>
          </a:r>
          <a:endParaRPr lang="en-US" sz="1400" kern="1200"/>
        </a:p>
      </dsp:txBody>
      <dsp:txXfrm>
        <a:off x="537346" y="1238149"/>
        <a:ext cx="6139191" cy="494082"/>
      </dsp:txXfrm>
    </dsp:sp>
    <dsp:sp modelId="{6C241F61-050B-4B74-8A8D-811D0C3B5EB7}">
      <dsp:nvSpPr>
        <dsp:cNvPr id="0" name=""/>
        <dsp:cNvSpPr/>
      </dsp:nvSpPr>
      <dsp:spPr>
        <a:xfrm>
          <a:off x="0" y="1855752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5209-5A22-45E9-A90D-9785336147C5}">
      <dsp:nvSpPr>
        <dsp:cNvPr id="0" name=""/>
        <dsp:cNvSpPr/>
      </dsp:nvSpPr>
      <dsp:spPr>
        <a:xfrm>
          <a:off x="140668" y="1960381"/>
          <a:ext cx="256010" cy="2557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B2C30-3055-41D4-AF5E-36D9F94E141E}">
      <dsp:nvSpPr>
        <dsp:cNvPr id="0" name=""/>
        <dsp:cNvSpPr/>
      </dsp:nvSpPr>
      <dsp:spPr>
        <a:xfrm>
          <a:off x="537346" y="1855752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Commercial reliability is very important</a:t>
          </a:r>
          <a:endParaRPr lang="en-US" sz="1400" kern="1200"/>
        </a:p>
      </dsp:txBody>
      <dsp:txXfrm>
        <a:off x="537346" y="1855752"/>
        <a:ext cx="6139191" cy="494082"/>
      </dsp:txXfrm>
    </dsp:sp>
    <dsp:sp modelId="{240C93C0-975F-4279-8BDB-0A08B2E98C31}">
      <dsp:nvSpPr>
        <dsp:cNvPr id="0" name=""/>
        <dsp:cNvSpPr/>
      </dsp:nvSpPr>
      <dsp:spPr>
        <a:xfrm>
          <a:off x="0" y="2473355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D6E42-7EC2-42EE-8DF4-FD57FEF56B9F}">
      <dsp:nvSpPr>
        <dsp:cNvPr id="0" name=""/>
        <dsp:cNvSpPr/>
      </dsp:nvSpPr>
      <dsp:spPr>
        <a:xfrm>
          <a:off x="140668" y="2577984"/>
          <a:ext cx="256010" cy="2557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B588C-ED23-4BA9-9612-69F7BC54420B}">
      <dsp:nvSpPr>
        <dsp:cNvPr id="0" name=""/>
        <dsp:cNvSpPr/>
      </dsp:nvSpPr>
      <dsp:spPr>
        <a:xfrm>
          <a:off x="537346" y="2473355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rebuchet MS" panose="020B0603020202020204"/>
            </a:rPr>
            <a:t>Allow</a:t>
          </a:r>
          <a:r>
            <a:rPr lang="en-GB" sz="1400" kern="1200"/>
            <a:t> more time for legal agreements</a:t>
          </a:r>
          <a:endParaRPr lang="en-US" sz="1400" kern="1200"/>
        </a:p>
      </dsp:txBody>
      <dsp:txXfrm>
        <a:off x="537346" y="2473355"/>
        <a:ext cx="6139191" cy="494082"/>
      </dsp:txXfrm>
    </dsp:sp>
    <dsp:sp modelId="{A89F7635-B53E-4868-86DF-D5D74D745E66}">
      <dsp:nvSpPr>
        <dsp:cNvPr id="0" name=""/>
        <dsp:cNvSpPr/>
      </dsp:nvSpPr>
      <dsp:spPr>
        <a:xfrm>
          <a:off x="0" y="3090958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2E893-F341-4DF1-8CAE-364989BC5258}">
      <dsp:nvSpPr>
        <dsp:cNvPr id="0" name=""/>
        <dsp:cNvSpPr/>
      </dsp:nvSpPr>
      <dsp:spPr>
        <a:xfrm>
          <a:off x="140668" y="3195587"/>
          <a:ext cx="256010" cy="2557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8B2EF-AD45-40F6-9C72-5CC699056DED}">
      <dsp:nvSpPr>
        <dsp:cNvPr id="0" name=""/>
        <dsp:cNvSpPr/>
      </dsp:nvSpPr>
      <dsp:spPr>
        <a:xfrm>
          <a:off x="537346" y="3090958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Important to have mix of low emission vehicles depending on the business operations</a:t>
          </a:r>
          <a:endParaRPr lang="en-US" sz="1400" kern="1200"/>
        </a:p>
      </dsp:txBody>
      <dsp:txXfrm>
        <a:off x="537346" y="3090958"/>
        <a:ext cx="6139191" cy="494082"/>
      </dsp:txXfrm>
    </dsp:sp>
    <dsp:sp modelId="{94BE7797-A217-44C9-A066-638DB9F0A5FF}">
      <dsp:nvSpPr>
        <dsp:cNvPr id="0" name=""/>
        <dsp:cNvSpPr/>
      </dsp:nvSpPr>
      <dsp:spPr>
        <a:xfrm>
          <a:off x="0" y="3708561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300A5-5AE0-4BC0-9AC4-9679B8027276}">
      <dsp:nvSpPr>
        <dsp:cNvPr id="0" name=""/>
        <dsp:cNvSpPr/>
      </dsp:nvSpPr>
      <dsp:spPr>
        <a:xfrm>
          <a:off x="140668" y="3813190"/>
          <a:ext cx="256010" cy="2557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D927-94CA-455C-9A55-FCCF89E59DEE}">
      <dsp:nvSpPr>
        <dsp:cNvPr id="0" name=""/>
        <dsp:cNvSpPr/>
      </dsp:nvSpPr>
      <dsp:spPr>
        <a:xfrm>
          <a:off x="537346" y="3708561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rebuchet MS" panose="020B0603020202020204"/>
            </a:rPr>
            <a:t>Beneficial</a:t>
          </a:r>
          <a:r>
            <a:rPr lang="en-GB" sz="1400" kern="1200"/>
            <a:t> to have an organisation acting as a facilitator as ACC has</a:t>
          </a:r>
          <a:endParaRPr lang="en-US" sz="1400" kern="1200"/>
        </a:p>
      </dsp:txBody>
      <dsp:txXfrm>
        <a:off x="537346" y="3708561"/>
        <a:ext cx="6139191" cy="494082"/>
      </dsp:txXfrm>
    </dsp:sp>
    <dsp:sp modelId="{E09AE57A-DBA2-4C91-BA35-AEE0C175F1A1}">
      <dsp:nvSpPr>
        <dsp:cNvPr id="0" name=""/>
        <dsp:cNvSpPr/>
      </dsp:nvSpPr>
      <dsp:spPr>
        <a:xfrm>
          <a:off x="0" y="4326164"/>
          <a:ext cx="6692813" cy="465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CFD8D-D290-48BD-9710-6DBD40674F59}">
      <dsp:nvSpPr>
        <dsp:cNvPr id="0" name=""/>
        <dsp:cNvSpPr/>
      </dsp:nvSpPr>
      <dsp:spPr>
        <a:xfrm>
          <a:off x="140668" y="4430793"/>
          <a:ext cx="256010" cy="25576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68449-3FF0-4761-AF09-9C6407205904}">
      <dsp:nvSpPr>
        <dsp:cNvPr id="0" name=""/>
        <dsp:cNvSpPr/>
      </dsp:nvSpPr>
      <dsp:spPr>
        <a:xfrm>
          <a:off x="537346" y="4326164"/>
          <a:ext cx="6139191" cy="49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0" tIns="52290" rIns="52290" bIns="522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ACC demonstration vehicles have been hugely influential</a:t>
          </a:r>
          <a:endParaRPr lang="en-US" sz="1400" kern="1200"/>
        </a:p>
      </dsp:txBody>
      <dsp:txXfrm>
        <a:off x="537346" y="4326164"/>
        <a:ext cx="6139191" cy="49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2A50-1089-496E-A105-5C612C6323BF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3C55-B1FE-453B-85D1-BF9D8A5AF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0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Speaking to retrofitting companies about including the hydrogen tank and fuel cell during the manufacture of the vehicle – so no additional cost &amp; save time</a:t>
            </a:r>
            <a:r>
              <a:rPr lang="en-GB" sz="1200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3C55-B1FE-453B-85D1-BF9D8A5AF2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1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2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2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65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4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9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3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8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8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1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5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0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7A8E-DA59-434E-8CB6-88D4EC45FF0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3BBEB5-3DB1-4C08-8DA6-75680A061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DDunne@aberdeencity.gov.uk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2aberdeen.com/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northsearegion.eu/hytrec2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aberdeencity.gov.uk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76C2-C1BC-450F-86E6-FEA887BF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6539" y="995553"/>
            <a:ext cx="7766936" cy="3112792"/>
          </a:xfrm>
        </p:spPr>
        <p:txBody>
          <a:bodyPr/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Local Carbon Fuel Options for Local and Regional Freight Transport: Civitas PORTIS, HyTrEc2 and the Hydrogen Economy in Aberdeen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3A22C-D037-47FD-8915-E8C168C8B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43202"/>
            <a:ext cx="7766936" cy="1096899"/>
          </a:xfrm>
        </p:spPr>
        <p:txBody>
          <a:bodyPr>
            <a:normAutofit fontScale="62500" lnSpcReduction="20000"/>
          </a:bodyPr>
          <a:lstStyle/>
          <a:p>
            <a:r>
              <a:rPr lang="en-GB"/>
              <a:t>Sustainable Freight Conference</a:t>
            </a:r>
          </a:p>
          <a:p>
            <a:r>
              <a:rPr lang="en-GB"/>
              <a:t>5th December 2019</a:t>
            </a:r>
          </a:p>
          <a:p>
            <a:r>
              <a:rPr lang="en-GB"/>
              <a:t>Cambridge</a:t>
            </a:r>
          </a:p>
          <a:p>
            <a:r>
              <a:rPr lang="en-GB"/>
              <a:t>David Dunne, Aberdeen City Council</a:t>
            </a:r>
          </a:p>
          <a:p>
            <a:endParaRPr lang="en-GB"/>
          </a:p>
        </p:txBody>
      </p:sp>
      <p:pic>
        <p:nvPicPr>
          <p:cNvPr id="6" name="Picture 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D81AB0E9-DE05-4EDE-AFBE-2DABD6B9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62" y="6138608"/>
            <a:ext cx="702377" cy="60922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D71028-EFEB-42DA-891A-27BEFB22F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1" y="6157058"/>
            <a:ext cx="563843" cy="518714"/>
          </a:xfrm>
          <a:prstGeom prst="rect">
            <a:avLst/>
          </a:prstGeom>
        </p:spPr>
      </p:pic>
      <p:pic>
        <p:nvPicPr>
          <p:cNvPr id="10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64E869B-402D-4D4E-9CC3-1FE8D1E7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39" y="6007948"/>
            <a:ext cx="2029999" cy="816934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04CF0B-CE03-4A3D-9EA0-D19FDEE67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692" y="6040493"/>
            <a:ext cx="662692" cy="751845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6D01D30-FDBE-4A1F-A8EB-3D2BB5118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7159" y="6040495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FD8B5-210B-4BF2-93F8-63261C90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</a:rPr>
              <a:t>Lessons</a:t>
            </a:r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1">
                <a:solidFill>
                  <a:schemeClr val="accent1">
                    <a:lumMod val="75000"/>
                  </a:schemeClr>
                </a:solidFill>
              </a:rPr>
              <a:t>Learnt</a:t>
            </a:r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D9A45A1-64FC-41C5-BA41-EB5F97EE8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1653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EA2712AB-5D1A-4ECA-87C9-24F215F1C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57" y="114193"/>
            <a:ext cx="613006" cy="547673"/>
          </a:xfrm>
          <a:prstGeom prst="rect">
            <a:avLst/>
          </a:prstGeom>
        </p:spPr>
      </p:pic>
      <p:pic>
        <p:nvPicPr>
          <p:cNvPr id="69" name="Picture 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46862B-C481-43F1-902F-B6176F60F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43" y="6196754"/>
            <a:ext cx="595322" cy="547673"/>
          </a:xfrm>
          <a:prstGeom prst="rect">
            <a:avLst/>
          </a:prstGeom>
        </p:spPr>
      </p:pic>
      <p:pic>
        <p:nvPicPr>
          <p:cNvPr id="71" name="Picture 7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885E995-FBE6-4287-8CE0-EC587616E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" y="6096732"/>
            <a:ext cx="1858007" cy="747719"/>
          </a:xfrm>
          <a:prstGeom prst="rect">
            <a:avLst/>
          </a:prstGeom>
        </p:spPr>
      </p:pic>
      <p:pic>
        <p:nvPicPr>
          <p:cNvPr id="73" name="Picture 7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E3EEE9-380F-4B80-A6E2-83CBEFD962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157" y="6092606"/>
            <a:ext cx="662692" cy="751845"/>
          </a:xfrm>
          <a:prstGeom prst="rect">
            <a:avLst/>
          </a:prstGeom>
        </p:spPr>
      </p:pic>
      <p:pic>
        <p:nvPicPr>
          <p:cNvPr id="75" name="Picture 7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39E47C5-29FE-4539-B8A0-4299354A4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5282" y="6092606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0292D-9DAA-480A-9A15-8C86EF3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Aberdeen:</a:t>
            </a:r>
            <a:br>
              <a:rPr lang="en-GB" b="1">
                <a:solidFill>
                  <a:srgbClr val="FFFFFF"/>
                </a:solidFill>
              </a:rPr>
            </a:br>
            <a:r>
              <a:rPr lang="en-GB" b="1">
                <a:solidFill>
                  <a:srgbClr val="FFFFFF"/>
                </a:solidFill>
              </a:rPr>
              <a:t>Sustainable Freight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F8528-345D-4318-8B29-26C74010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1" y="637614"/>
            <a:ext cx="3769514" cy="4610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05E4-C7D2-41F3-8CCD-6EF556A5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altLang="en-US">
                <a:solidFill>
                  <a:srgbClr val="FFFFFF"/>
                </a:solidFill>
                <a:latin typeface="Trebuchet MS" panose="020B0603020202020204" pitchFamily="34" charset="0"/>
              </a:rPr>
              <a:t>Aberdeen has experience fostering private-public relationships to encourage the uptake of low-carbon freight. </a:t>
            </a:r>
          </a:p>
          <a:p>
            <a:pPr marL="0" indent="0">
              <a:buNone/>
            </a:pPr>
            <a:endParaRPr lang="en-GB" altLang="en-US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altLang="en-US">
                <a:solidFill>
                  <a:srgbClr val="FFFFFF"/>
                </a:solidFill>
                <a:latin typeface="Trebuchet MS"/>
              </a:rPr>
              <a:t>Through Civitas PORTIS ACC and Siemens are working together to introduce a hydrogen-diesel van to the Siemens fleet in Aberdeen. Also working with two other companies to bring forward LEV pilots. </a:t>
            </a:r>
            <a:endParaRPr lang="en-GB" altLang="en-US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21A30F-B441-4386-8A36-65725B5C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825" y="-3612"/>
            <a:ext cx="1870698" cy="1876042"/>
          </a:xfrm>
          <a:prstGeom prst="rect">
            <a:avLst/>
          </a:prstGeom>
        </p:spPr>
      </p:pic>
      <p:pic>
        <p:nvPicPr>
          <p:cNvPr id="5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DDA773DF-44FC-461F-B95D-D29B3F2D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10" y="6187631"/>
            <a:ext cx="621695" cy="55543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46287-35B5-4C3F-A6B1-5264F524B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4" y="6187631"/>
            <a:ext cx="563843" cy="518714"/>
          </a:xfrm>
          <a:prstGeom prst="rect">
            <a:avLst/>
          </a:prstGeom>
        </p:spPr>
      </p:pic>
      <p:pic>
        <p:nvPicPr>
          <p:cNvPr id="8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406D189-4910-4C41-A4F7-F6AE237B3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625" y="6095407"/>
            <a:ext cx="1894962" cy="759061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C0AFF75-6299-4669-9E38-1948DB93C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1917" y="6047328"/>
            <a:ext cx="662692" cy="751845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097867F-D314-466B-A891-78C031882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3243" y="6018394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9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C3BC-1412-45B3-BB78-6442C0F6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212"/>
            <a:ext cx="8596668" cy="13208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GB"/>
              <a:t>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A91C91-62F0-4D60-9C53-B845148A4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46505"/>
              </p:ext>
            </p:extLst>
          </p:nvPr>
        </p:nvGraphicFramePr>
        <p:xfrm>
          <a:off x="215152" y="852730"/>
          <a:ext cx="12192001" cy="579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6" name="Picture 41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34D8FD52-81A7-49F8-BF70-31A0A6644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344" y="6182099"/>
            <a:ext cx="640163" cy="571936"/>
          </a:xfrm>
          <a:prstGeom prst="rect">
            <a:avLst/>
          </a:prstGeom>
        </p:spPr>
      </p:pic>
      <p:pic>
        <p:nvPicPr>
          <p:cNvPr id="418" name="Picture 4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BFFF-727A-4DCE-875D-9DF759E46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" y="6172790"/>
            <a:ext cx="641932" cy="590553"/>
          </a:xfrm>
          <a:prstGeom prst="rect">
            <a:avLst/>
          </a:prstGeom>
        </p:spPr>
      </p:pic>
      <p:pic>
        <p:nvPicPr>
          <p:cNvPr id="420" name="Picture 41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EBF4D93-5046-4577-9646-53EF6A367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790" y="6065316"/>
            <a:ext cx="1969740" cy="792684"/>
          </a:xfrm>
          <a:prstGeom prst="rect">
            <a:avLst/>
          </a:prstGeom>
        </p:spPr>
      </p:pic>
      <p:pic>
        <p:nvPicPr>
          <p:cNvPr id="422" name="Picture 4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DD4CFE-E25E-4390-9E75-52BD7E7A8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6350" y="6020807"/>
            <a:ext cx="662692" cy="751845"/>
          </a:xfrm>
          <a:prstGeom prst="rect">
            <a:avLst/>
          </a:prstGeom>
        </p:spPr>
      </p:pic>
      <p:pic>
        <p:nvPicPr>
          <p:cNvPr id="424" name="Picture 42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63EBBD2-86FE-48BF-A787-27317411AA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6618" y="6005270"/>
            <a:ext cx="720731" cy="7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FD8B5-210B-4BF2-93F8-63261C90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</a:rPr>
              <a:t>Lessons</a:t>
            </a:r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1">
                <a:solidFill>
                  <a:schemeClr val="accent1">
                    <a:lumMod val="75000"/>
                  </a:schemeClr>
                </a:solidFill>
              </a:rPr>
              <a:t>Learnt</a:t>
            </a:r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D9A45A1-64FC-41C5-BA41-EB5F97EE8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4097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EA2712AB-5D1A-4ECA-87C9-24F215F1C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57" y="114193"/>
            <a:ext cx="613006" cy="547673"/>
          </a:xfrm>
          <a:prstGeom prst="rect">
            <a:avLst/>
          </a:prstGeom>
        </p:spPr>
      </p:pic>
      <p:pic>
        <p:nvPicPr>
          <p:cNvPr id="69" name="Picture 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46862B-C481-43F1-902F-B6176F60F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43" y="6196754"/>
            <a:ext cx="595322" cy="547673"/>
          </a:xfrm>
          <a:prstGeom prst="rect">
            <a:avLst/>
          </a:prstGeom>
        </p:spPr>
      </p:pic>
      <p:pic>
        <p:nvPicPr>
          <p:cNvPr id="71" name="Picture 7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885E995-FBE6-4287-8CE0-EC587616E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" y="6096732"/>
            <a:ext cx="1858007" cy="747719"/>
          </a:xfrm>
          <a:prstGeom prst="rect">
            <a:avLst/>
          </a:prstGeom>
        </p:spPr>
      </p:pic>
      <p:pic>
        <p:nvPicPr>
          <p:cNvPr id="73" name="Picture 7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E3EEE9-380F-4B80-A6E2-83CBEFD962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157" y="6092606"/>
            <a:ext cx="662692" cy="751845"/>
          </a:xfrm>
          <a:prstGeom prst="rect">
            <a:avLst/>
          </a:prstGeom>
        </p:spPr>
      </p:pic>
      <p:pic>
        <p:nvPicPr>
          <p:cNvPr id="75" name="Picture 7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39E47C5-29FE-4539-B8A0-4299354A4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5282" y="6092606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94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96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0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1" name="Isosceles Triangle 300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2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3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4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5" name="Isosceles Triangle 304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5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1B9F77AA-7DF2-4AC4-B039-FD91ACA4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1" r="267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4F763-F0AD-409C-AE38-9E8F8C69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487" y="151648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5400"/>
              <a:t>Thank you for listening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A5952-03BC-4768-82C8-A7BAAE29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3487" y="2816257"/>
            <a:ext cx="3893440" cy="10968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r">
              <a:lnSpc>
                <a:spcPct val="90000"/>
              </a:lnSpc>
            </a:pPr>
            <a:br>
              <a:rPr lang="en-US" sz="4800"/>
            </a:br>
            <a:r>
              <a:rPr lang="en-US" sz="4800"/>
              <a:t>David Dunne</a:t>
            </a:r>
          </a:p>
          <a:p>
            <a:pPr algn="r">
              <a:lnSpc>
                <a:spcPct val="90000"/>
              </a:lnSpc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Details:</a:t>
            </a:r>
            <a:b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/>
              <a:t>Aberdeen City Council</a:t>
            </a:r>
            <a:br>
              <a:rPr lang="en-US" sz="4800"/>
            </a:br>
            <a:r>
              <a:rPr lang="en-US" sz="4800" err="1"/>
              <a:t>Marischal</a:t>
            </a:r>
            <a:r>
              <a:rPr lang="en-US" sz="4800"/>
              <a:t> College, Broad Street, Aberdeen, AB10 1AB</a:t>
            </a:r>
          </a:p>
          <a:p>
            <a:pPr algn="r">
              <a:lnSpc>
                <a:spcPct val="90000"/>
              </a:lnSpc>
            </a:pPr>
            <a:br>
              <a:rPr lang="en-US" sz="4800"/>
            </a:br>
            <a:r>
              <a:rPr lang="en-US" sz="4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DDunne@aberdeencity.gov.uk</a:t>
            </a:r>
            <a:endParaRPr 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endParaRPr 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Information:</a:t>
            </a:r>
          </a:p>
          <a:p>
            <a:pPr algn="r">
              <a:lnSpc>
                <a:spcPct val="90000"/>
              </a:lnSpc>
            </a:pPr>
            <a:r>
              <a:rPr lang="en-US" sz="48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https://www.aberdeencity.gov.uk/</a:t>
            </a:r>
            <a:endParaRPr lang="en-US" sz="4800"/>
          </a:p>
          <a:p>
            <a:pPr algn="r">
              <a:lnSpc>
                <a:spcPct val="90000"/>
              </a:lnSpc>
            </a:pPr>
            <a:r>
              <a:rPr lang="en-US" sz="48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https://northsearegion.eu/hytrec2/</a:t>
            </a:r>
            <a:br>
              <a:rPr lang="en-US" sz="4800"/>
            </a:br>
            <a:r>
              <a:rPr lang="en-US" sz="4800" u="sng"/>
              <a:t>http://www.civitas.eu </a:t>
            </a:r>
            <a:br>
              <a:rPr lang="en-US" sz="4800" u="sng"/>
            </a:br>
            <a:r>
              <a:rPr lang="en-US" sz="48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www.h2aberdeen.</a:t>
            </a:r>
            <a:r>
              <a:rPr lang="en-US" sz="5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500"/>
          </a:p>
        </p:txBody>
      </p:sp>
      <p:pic>
        <p:nvPicPr>
          <p:cNvPr id="238" name="Picture 237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341B1D81-4377-43C9-B87F-0CF0A707F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655" y="6226586"/>
            <a:ext cx="621695" cy="555436"/>
          </a:xfrm>
          <a:prstGeom prst="rect">
            <a:avLst/>
          </a:prstGeom>
        </p:spPr>
      </p:pic>
      <p:pic>
        <p:nvPicPr>
          <p:cNvPr id="249" name="Picture 24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26ADC1B-E8E2-4502-A715-6990431D5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944" y="6098939"/>
            <a:ext cx="1894962" cy="759061"/>
          </a:xfrm>
          <a:prstGeom prst="rect">
            <a:avLst/>
          </a:prstGeom>
        </p:spPr>
      </p:pic>
      <p:pic>
        <p:nvPicPr>
          <p:cNvPr id="260" name="Picture 2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2E5087-4C1A-4E40-91A0-44B6B3238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4748" y="6098939"/>
            <a:ext cx="662692" cy="751845"/>
          </a:xfrm>
          <a:prstGeom prst="rect">
            <a:avLst/>
          </a:prstGeom>
        </p:spPr>
      </p:pic>
      <p:pic>
        <p:nvPicPr>
          <p:cNvPr id="271" name="Picture 27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2096FD-8F05-4A68-8A95-9FFBA48FE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1140" y="6098939"/>
            <a:ext cx="706138" cy="751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7C9701-9BAF-4026-99FD-9450EA2398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050" y="6245202"/>
            <a:ext cx="56697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6B348-A2CC-4D12-ADC3-BA66C5E0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78" y="561851"/>
            <a:ext cx="4512989" cy="1430215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The policy context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F967F6-CFDD-4394-AE71-6477C9EA50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43985" y="2278427"/>
            <a:ext cx="4512988" cy="331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FFFF"/>
                </a:solidFill>
              </a:rPr>
              <a:t>Carbon Emissions and Climate Change: 80% reduction by 2050</a:t>
            </a:r>
          </a:p>
          <a:p>
            <a:pPr marL="0" indent="0" defTabSz="914400">
              <a:spcAft>
                <a:spcPts val="600"/>
              </a:spcAft>
              <a:buClrTx/>
              <a:buSzTx/>
              <a:buNone/>
            </a:pPr>
            <a:endParaRPr lang="en-GB" alt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FFFF"/>
                </a:solidFill>
              </a:rPr>
              <a:t>Low Emission Zones 2018-2020 in Scotland</a:t>
            </a:r>
          </a:p>
          <a:p>
            <a:pPr marL="0" indent="0" defTabSz="914400">
              <a:spcAft>
                <a:spcPts val="600"/>
              </a:spcAft>
              <a:buClrTx/>
              <a:buSzTx/>
              <a:buNone/>
            </a:pPr>
            <a:endParaRPr lang="en-GB" alt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FFFFFF"/>
                </a:solidFill>
              </a:rPr>
              <a:t>Petrol and Diesel phase out 2032 Scotland</a:t>
            </a:r>
          </a:p>
          <a:p>
            <a:pPr marL="0" lvl="0" indent="0" defTabSz="914400">
              <a:spcAft>
                <a:spcPts val="600"/>
              </a:spcAft>
              <a:buClrTx/>
              <a:buSzTx/>
              <a:buNone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61341-B742-4943-9217-88C1A548A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33" y="1819152"/>
            <a:ext cx="3853006" cy="2865368"/>
          </a:xfrm>
          <a:prstGeom prst="rect">
            <a:avLst/>
          </a:prstGeom>
        </p:spPr>
      </p:pic>
      <p:pic>
        <p:nvPicPr>
          <p:cNvPr id="5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440D9E88-2E02-465C-B3DD-3143858B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59" y="6225954"/>
            <a:ext cx="621695" cy="55543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04BD54-E60E-4E8B-9502-D80CDE9DA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9" y="6192395"/>
            <a:ext cx="563843" cy="518714"/>
          </a:xfrm>
          <a:prstGeom prst="rect">
            <a:avLst/>
          </a:prstGeom>
        </p:spPr>
      </p:pic>
      <p:pic>
        <p:nvPicPr>
          <p:cNvPr id="7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42C7E64-385C-490D-9D30-A1E685360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96" y="6040493"/>
            <a:ext cx="2029999" cy="816934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05F8CD-D81B-4AC8-98B6-59B109B70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692" y="6040493"/>
            <a:ext cx="662692" cy="75184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9160ADD-A7A0-4F01-86C3-BD90F6502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7159" y="6040495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6B348-A2CC-4D12-ADC3-BA66C5E0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590989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The freight policy context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6B40761-5AD9-44FA-8B85-C3DFAE60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353" y="2648758"/>
            <a:ext cx="4839727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>
                <a:solidFill>
                  <a:schemeClr val="bg1"/>
                </a:solidFill>
              </a:rPr>
              <a:t>Heavy goods vehicles are estimated to account for around 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17% of UK greenhouse gas emissions from road transport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21% of road transport NOₓ emissions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just 5% of vehicle miles</a:t>
            </a:r>
          </a:p>
          <a:p>
            <a:pPr marL="0" indent="0">
              <a:buClr>
                <a:schemeClr val="bg1"/>
              </a:buClr>
              <a:buNone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493370FB-4EA7-4ED9-BBED-CCFCECD0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10" y="1649148"/>
            <a:ext cx="2717453" cy="3881437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0F4D6B-23BC-4F8A-92D0-61069D09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692" y="6040493"/>
            <a:ext cx="662692" cy="75184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ACCE8B-F4B3-47D0-8247-9C8F1320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159" y="6040495"/>
            <a:ext cx="664335" cy="707336"/>
          </a:xfrm>
          <a:prstGeom prst="rect">
            <a:avLst/>
          </a:prstGeom>
        </p:spPr>
      </p:pic>
      <p:pic>
        <p:nvPicPr>
          <p:cNvPr id="21" name="Picture 20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5E039165-FBB6-44C5-9055-A9185BA72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59" y="6225954"/>
            <a:ext cx="621695" cy="555436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B42EB2-F58C-4658-8272-A4977117B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9" y="6192395"/>
            <a:ext cx="563843" cy="518714"/>
          </a:xfrm>
          <a:prstGeom prst="rect">
            <a:avLst/>
          </a:prstGeom>
        </p:spPr>
      </p:pic>
      <p:pic>
        <p:nvPicPr>
          <p:cNvPr id="25" name="Picture 2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10D430C-4017-44B4-8EB1-59CB1F9C9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896" y="6040493"/>
            <a:ext cx="2029999" cy="8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4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5" name="Straight Connector 5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5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Isosceles Triangle 5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28005F-7AD1-44A0-809C-B220DE0C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631" y="12886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Aberdeen Freight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CDBAE0-2FAA-4C87-9FC8-F77A8104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7" t="16046" r="19320" b="4220"/>
          <a:stretch/>
        </p:blipFill>
        <p:spPr>
          <a:xfrm>
            <a:off x="521863" y="1296866"/>
            <a:ext cx="8410470" cy="47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8E54-C755-4C9D-89A6-741FE391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Aberdeen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F0458-3D4B-4AC6-AEEE-A4CB6004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4" y="1426867"/>
            <a:ext cx="5817612" cy="5094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ACC has been working hard to make the City a leader of renewable transport. The City boasts:</a:t>
            </a:r>
          </a:p>
          <a:p>
            <a:pPr marL="0" indent="0">
              <a:buNone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2 Hydrogen Production and Refuelling Stations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 dedicated hydrogen maintenance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 growing fleet of hydrogen vehicles (62 – 2019)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21 electric vehicle charging points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None/>
            </a:pPr>
            <a:r>
              <a:rPr lang="en-GB"/>
              <a:t>In addition, the City is currently undertaking feasibility tests for a Low Emission Zone which will restrict the most polluting vehicles</a:t>
            </a:r>
          </a:p>
          <a:p>
            <a:pPr marL="0" indent="0">
              <a:buNone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D99CA-7A24-49C3-B7F2-B10B7059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"/>
          <a:stretch/>
        </p:blipFill>
        <p:spPr>
          <a:xfrm>
            <a:off x="6547811" y="317026"/>
            <a:ext cx="2140299" cy="306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2249E-488C-4C66-AE34-70ECF3BD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09" y="6236902"/>
            <a:ext cx="621695" cy="55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82D2E-65CA-4A5A-9DDB-EAC3D77A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85" y="1634630"/>
            <a:ext cx="2304488" cy="2877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2AAE7-A72B-4230-93BF-07D503D39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9" t="16640" r="34890" b="4392"/>
          <a:stretch/>
        </p:blipFill>
        <p:spPr>
          <a:xfrm>
            <a:off x="6096000" y="3804177"/>
            <a:ext cx="2140299" cy="294645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4CD462-4B82-4F01-9623-B74FDB2D4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" y="6229117"/>
            <a:ext cx="563843" cy="518714"/>
          </a:xfrm>
          <a:prstGeom prst="rect">
            <a:avLst/>
          </a:prstGeom>
        </p:spPr>
      </p:pic>
      <p:pic>
        <p:nvPicPr>
          <p:cNvPr id="3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8FE47AB-331E-447C-9C45-7BCFEB761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404" y="6041066"/>
            <a:ext cx="2029999" cy="81693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50EAE16-E4C2-48C2-BD6A-334EF0DEC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692" y="6040493"/>
            <a:ext cx="662692" cy="751845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93240F5-76C8-47F8-8377-9AF3B569C8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7159" y="6040495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008316-AEBD-4482-9805-65A1307F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02" y="1767023"/>
            <a:ext cx="3547581" cy="3235475"/>
          </a:xfrm>
        </p:spPr>
        <p:txBody>
          <a:bodyPr anchor="ctr">
            <a:norm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</a:rPr>
              <a:t>CIVITAS PORTIS</a:t>
            </a:r>
            <a:endParaRPr lang="en-GB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1D4FAF-142A-4F3C-88DA-1224CD1E2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103029"/>
              </p:ext>
            </p:extLst>
          </p:nvPr>
        </p:nvGraphicFramePr>
        <p:xfrm>
          <a:off x="4852543" y="944564"/>
          <a:ext cx="6692814" cy="405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8B24A6E-2300-42D3-9EA7-79877703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006" y="5232592"/>
            <a:ext cx="1516497" cy="170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96B45-706A-470D-A58F-16B3564AA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4678" y="5232593"/>
            <a:ext cx="1527321" cy="16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08316-AEBD-4482-9805-65A1307F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GB" b="1"/>
              <a:t>HyTrEc2</a:t>
            </a:r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4D64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6" name="Picture 396" descr="A truck is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CD3B2D9C-72CA-4E83-8297-BAB04664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9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263" name="Picture 263" descr="A large red truck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30C0DFEB-1BBB-47F5-AB3A-D5D4F3C2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r="1466" b="4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1D4FAF-142A-4F3C-88DA-1224CD1E2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753681"/>
              </p:ext>
            </p:extLst>
          </p:nvPr>
        </p:nvGraphicFramePr>
        <p:xfrm>
          <a:off x="989770" y="2160589"/>
          <a:ext cx="554973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29" name="Picture 52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4ED7D7F-4F4D-46C7-A6AC-0111FE587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7245" y="732471"/>
            <a:ext cx="2512278" cy="9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292D-9DAA-480A-9A15-8C86EF3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/>
              <a:t>Aberdeen: Sustainable Freight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FC190C-A776-48FF-B165-5675B082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Public sector experience converting large vehicles: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2 retrofitted diesel / hydrogen </a:t>
            </a:r>
            <a:r>
              <a:rPr lang="en-US" err="1"/>
              <a:t>roadsweepers</a:t>
            </a:r>
            <a:r>
              <a:rPr lang="en-US"/>
              <a:t> - world’s 1</a:t>
            </a:r>
            <a:r>
              <a:rPr lang="en-US" baseline="30000"/>
              <a:t>st</a:t>
            </a:r>
            <a:r>
              <a:rPr lang="en-US"/>
              <a:t> (HyTrEc2 project)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2 retrofitted diesel / hydrogen waste trucks (H2 Aberdeen funded by Innovate UK) 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an entirely Hydrogen fuel cell waste truck arriving 2020 (HECTOR project)</a:t>
            </a:r>
          </a:p>
        </p:txBody>
      </p:sp>
      <p:pic>
        <p:nvPicPr>
          <p:cNvPr id="13" name="Picture 13" descr="A group of people riding on the back of a truck&#10;&#10;Description generated with high confidence">
            <a:extLst>
              <a:ext uri="{FF2B5EF4-FFF2-40B4-BE49-F238E27FC236}">
                <a16:creationId xmlns:a16="http://schemas.microsoft.com/office/drawing/2014/main" id="{100ECA06-B639-4FEC-B1E7-E08CB911A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3" b="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8" name="Isosceles Triangle 5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3271B1-752C-4CFE-8F97-6D53DF97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43" y="6153813"/>
            <a:ext cx="621695" cy="555436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543F12-2D44-4EC8-ACE6-0A3DF71F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84" y="6177692"/>
            <a:ext cx="563843" cy="518714"/>
          </a:xfrm>
          <a:prstGeom prst="rect">
            <a:avLst/>
          </a:prstGeom>
        </p:spPr>
      </p:pic>
      <p:pic>
        <p:nvPicPr>
          <p:cNvPr id="32" name="Picture 3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A8B0E59-56E9-4486-BB58-76074C72C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169" y="6040352"/>
            <a:ext cx="2029999" cy="816934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C1D602-FA15-4DEE-919B-6A2AB8A19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692" y="6040493"/>
            <a:ext cx="662692" cy="751845"/>
          </a:xfrm>
          <a:prstGeom prst="rect">
            <a:avLst/>
          </a:prstGeom>
        </p:spPr>
      </p:pic>
      <p:pic>
        <p:nvPicPr>
          <p:cNvPr id="35" name="Picture 3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5DBA34-8F97-4CD6-A0E0-C03EDEA71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7159" y="6040495"/>
            <a:ext cx="664335" cy="7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C3BC-1412-45B3-BB78-6442C0F6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0"/>
            <a:ext cx="8596668" cy="13208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GB"/>
              <a:t>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A91C91-62F0-4D60-9C53-B845148A4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0166"/>
              </p:ext>
            </p:extLst>
          </p:nvPr>
        </p:nvGraphicFramePr>
        <p:xfrm>
          <a:off x="215152" y="852730"/>
          <a:ext cx="12192001" cy="579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6" name="Picture 41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34D8FD52-81A7-49F8-BF70-31A0A6644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986" y="6200716"/>
            <a:ext cx="640163" cy="571936"/>
          </a:xfrm>
          <a:prstGeom prst="rect">
            <a:avLst/>
          </a:prstGeom>
        </p:spPr>
      </p:pic>
      <p:pic>
        <p:nvPicPr>
          <p:cNvPr id="418" name="Picture 4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BFFF-727A-4DCE-875D-9DF759E46C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" y="6131235"/>
            <a:ext cx="641932" cy="590553"/>
          </a:xfrm>
          <a:prstGeom prst="rect">
            <a:avLst/>
          </a:prstGeom>
        </p:spPr>
      </p:pic>
      <p:pic>
        <p:nvPicPr>
          <p:cNvPr id="420" name="Picture 41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EBF4D93-5046-4577-9646-53EF6A367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790" y="6065316"/>
            <a:ext cx="1969740" cy="792684"/>
          </a:xfrm>
          <a:prstGeom prst="rect">
            <a:avLst/>
          </a:prstGeom>
        </p:spPr>
      </p:pic>
      <p:pic>
        <p:nvPicPr>
          <p:cNvPr id="422" name="Picture 4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DD4CFE-E25E-4390-9E75-52BD7E7A81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6350" y="6020807"/>
            <a:ext cx="662692" cy="751845"/>
          </a:xfrm>
          <a:prstGeom prst="rect">
            <a:avLst/>
          </a:prstGeom>
        </p:spPr>
      </p:pic>
      <p:pic>
        <p:nvPicPr>
          <p:cNvPr id="424" name="Picture 42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63EBBD2-86FE-48BF-A787-27317411AA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6618" y="6005270"/>
            <a:ext cx="720731" cy="76738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FE931C-A4A2-41F0-9417-F8B4693DD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56662"/>
              </p:ext>
            </p:extLst>
          </p:nvPr>
        </p:nvGraphicFramePr>
        <p:xfrm>
          <a:off x="6418554" y="1220397"/>
          <a:ext cx="3160452" cy="160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04">
                  <a:extLst>
                    <a:ext uri="{9D8B030D-6E8A-4147-A177-3AD203B41FA5}">
                      <a16:colId xmlns:a16="http://schemas.microsoft.com/office/drawing/2014/main" val="4204880396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1279285712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612118281"/>
                    </a:ext>
                  </a:extLst>
                </a:gridCol>
              </a:tblGrid>
              <a:tr h="777079">
                <a:tc>
                  <a:txBody>
                    <a:bodyPr/>
                    <a:lstStyle/>
                    <a:p>
                      <a:r>
                        <a:rPr lang="en-GB"/>
                        <a:t>Total miles in h2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31272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r>
                        <a:rPr lang="en-GB"/>
                        <a:t>Total miles (h2 &amp; diesel)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29605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27470"/>
                  </a:ext>
                </a:extLst>
              </a:tr>
            </a:tbl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CC281751-19B7-4B82-9A6E-5141CDA0B2FF}"/>
              </a:ext>
            </a:extLst>
          </p:cNvPr>
          <p:cNvSpPr/>
          <p:nvPr/>
        </p:nvSpPr>
        <p:spPr>
          <a:xfrm>
            <a:off x="611026" y="4383731"/>
            <a:ext cx="537386" cy="52561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811772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B226F6CB103478883BFC461BA839C" ma:contentTypeVersion="9" ma:contentTypeDescription="Create a new document." ma:contentTypeScope="" ma:versionID="52bae186293ecd67f1530ffd63f46ac9">
  <xsd:schema xmlns:xsd="http://www.w3.org/2001/XMLSchema" xmlns:xs="http://www.w3.org/2001/XMLSchema" xmlns:p="http://schemas.microsoft.com/office/2006/metadata/properties" xmlns:ns3="fe3f4156-c14c-4227-8cab-cef6dbcde2be" xmlns:ns4="49a34401-161b-4d62-949e-27dd5ba643c1" targetNamespace="http://schemas.microsoft.com/office/2006/metadata/properties" ma:root="true" ma:fieldsID="419197391120bef4b8cf19ebebf388df" ns3:_="" ns4:_="">
    <xsd:import namespace="fe3f4156-c14c-4227-8cab-cef6dbcde2be"/>
    <xsd:import namespace="49a34401-161b-4d62-949e-27dd5ba643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f4156-c14c-4227-8cab-cef6dbcde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34401-161b-4d62-949e-27dd5ba643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C455BB-B2B5-4BEC-A756-F711D21D2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7554E-BF0A-4898-B64F-39B1EA574D9C}">
  <ds:schemaRefs>
    <ds:schemaRef ds:uri="49a34401-161b-4d62-949e-27dd5ba643c1"/>
    <ds:schemaRef ds:uri="fe3f4156-c14c-4227-8cab-cef6dbcde2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22F43-2B4A-471D-A5DA-8B23DA00EE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Local Carbon Fuel Options for Local and Regional Freight Transport: Civitas PORTIS, HyTrEc2 and the Hydrogen Economy in Aberdeen</vt:lpstr>
      <vt:lpstr>The policy context</vt:lpstr>
      <vt:lpstr>The freight policy context</vt:lpstr>
      <vt:lpstr>Aberdeen Freight</vt:lpstr>
      <vt:lpstr>Aberdeen</vt:lpstr>
      <vt:lpstr>CIVITAS PORTIS</vt:lpstr>
      <vt:lpstr>HyTrEc2</vt:lpstr>
      <vt:lpstr>Aberdeen: Sustainable Freight</vt:lpstr>
      <vt:lpstr>Processes:</vt:lpstr>
      <vt:lpstr>Lessons Learnt </vt:lpstr>
      <vt:lpstr>Aberdeen: Sustainable Freight</vt:lpstr>
      <vt:lpstr>Processes:</vt:lpstr>
      <vt:lpstr>Lessons Learnt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Carbon Fuel Options for Local and Regional Freight Transport: Civitas PORTIS, HyTrEc2 and the Hydrogen Economy in Aberdeen</dc:title>
  <dc:creator>Rachael Goodfellow</dc:creator>
  <cp:revision>1</cp:revision>
  <dcterms:created xsi:type="dcterms:W3CDTF">2019-12-03T16:53:45Z</dcterms:created>
  <dcterms:modified xsi:type="dcterms:W3CDTF">2019-12-04T11:20:36Z</dcterms:modified>
</cp:coreProperties>
</file>