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2" r:id="rId4"/>
  </p:sldMasterIdLst>
  <p:notesMasterIdLst>
    <p:notesMasterId r:id="rId7"/>
  </p:notesMasterIdLst>
  <p:handoutMasterIdLst>
    <p:handoutMasterId r:id="rId8"/>
  </p:handoutMasterIdLst>
  <p:sldIdLst>
    <p:sldId id="326" r:id="rId5"/>
    <p:sldId id="327" r:id="rId6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42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EBF5F5"/>
    <a:srgbClr val="000000"/>
    <a:srgbClr val="FFFFFF"/>
    <a:srgbClr val="FF9900"/>
    <a:srgbClr val="FFFEFB"/>
    <a:srgbClr val="FFFCEB"/>
    <a:srgbClr val="FF6699"/>
    <a:srgbClr val="66FFFF"/>
    <a:srgbClr val="023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just format 1 - Dekorfärg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3225" autoAdjust="0"/>
  </p:normalViewPr>
  <p:slideViewPr>
    <p:cSldViewPr snapToGrid="0" snapToObjects="1">
      <p:cViewPr varScale="1">
        <p:scale>
          <a:sx n="121" d="100"/>
          <a:sy n="121" d="100"/>
        </p:scale>
        <p:origin x="1362" y="108"/>
      </p:cViewPr>
      <p:guideLst>
        <p:guide orient="horz" pos="3942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ers Hall" userId="b6bf4fce-788d-4d25-9e18-4f6ffd3bb957" providerId="ADAL" clId="{DE98A499-0A3B-4B17-A612-02192541E529}"/>
    <pc:docChg chg="undo custSel delSld modSld">
      <pc:chgData name="Anders Hall" userId="b6bf4fce-788d-4d25-9e18-4f6ffd3bb957" providerId="ADAL" clId="{DE98A499-0A3B-4B17-A612-02192541E529}" dt="2020-09-03T06:29:36.404" v="73" actId="2696"/>
      <pc:docMkLst>
        <pc:docMk/>
      </pc:docMkLst>
      <pc:sldChg chg="del">
        <pc:chgData name="Anders Hall" userId="b6bf4fce-788d-4d25-9e18-4f6ffd3bb957" providerId="ADAL" clId="{DE98A499-0A3B-4B17-A612-02192541E529}" dt="2020-09-03T06:26:09.189" v="0" actId="2696"/>
        <pc:sldMkLst>
          <pc:docMk/>
          <pc:sldMk cId="0" sldId="269"/>
        </pc:sldMkLst>
      </pc:sldChg>
      <pc:sldChg chg="del">
        <pc:chgData name="Anders Hall" userId="b6bf4fce-788d-4d25-9e18-4f6ffd3bb957" providerId="ADAL" clId="{DE98A499-0A3B-4B17-A612-02192541E529}" dt="2020-09-03T06:26:29.383" v="6" actId="2696"/>
        <pc:sldMkLst>
          <pc:docMk/>
          <pc:sldMk cId="2818282903" sldId="310"/>
        </pc:sldMkLst>
      </pc:sldChg>
      <pc:sldChg chg="del">
        <pc:chgData name="Anders Hall" userId="b6bf4fce-788d-4d25-9e18-4f6ffd3bb957" providerId="ADAL" clId="{DE98A499-0A3B-4B17-A612-02192541E529}" dt="2020-09-03T06:26:37.712" v="9" actId="2696"/>
        <pc:sldMkLst>
          <pc:docMk/>
          <pc:sldMk cId="3154414833" sldId="312"/>
        </pc:sldMkLst>
      </pc:sldChg>
      <pc:sldChg chg="del">
        <pc:chgData name="Anders Hall" userId="b6bf4fce-788d-4d25-9e18-4f6ffd3bb957" providerId="ADAL" clId="{DE98A499-0A3B-4B17-A612-02192541E529}" dt="2020-09-03T06:26:36.469" v="8" actId="2696"/>
        <pc:sldMkLst>
          <pc:docMk/>
          <pc:sldMk cId="209812407" sldId="314"/>
        </pc:sldMkLst>
      </pc:sldChg>
      <pc:sldChg chg="del">
        <pc:chgData name="Anders Hall" userId="b6bf4fce-788d-4d25-9e18-4f6ffd3bb957" providerId="ADAL" clId="{DE98A499-0A3B-4B17-A612-02192541E529}" dt="2020-09-03T06:26:11.251" v="1" actId="2696"/>
        <pc:sldMkLst>
          <pc:docMk/>
          <pc:sldMk cId="1594968330" sldId="315"/>
        </pc:sldMkLst>
      </pc:sldChg>
      <pc:sldChg chg="del">
        <pc:chgData name="Anders Hall" userId="b6bf4fce-788d-4d25-9e18-4f6ffd3bb957" providerId="ADAL" clId="{DE98A499-0A3B-4B17-A612-02192541E529}" dt="2020-09-03T06:26:30.979" v="7" actId="2696"/>
        <pc:sldMkLst>
          <pc:docMk/>
          <pc:sldMk cId="729216174" sldId="316"/>
        </pc:sldMkLst>
      </pc:sldChg>
      <pc:sldChg chg="del">
        <pc:chgData name="Anders Hall" userId="b6bf4fce-788d-4d25-9e18-4f6ffd3bb957" providerId="ADAL" clId="{DE98A499-0A3B-4B17-A612-02192541E529}" dt="2020-09-03T06:26:25.961" v="4" actId="2696"/>
        <pc:sldMkLst>
          <pc:docMk/>
          <pc:sldMk cId="3230537927" sldId="320"/>
        </pc:sldMkLst>
      </pc:sldChg>
      <pc:sldChg chg="del">
        <pc:chgData name="Anders Hall" userId="b6bf4fce-788d-4d25-9e18-4f6ffd3bb957" providerId="ADAL" clId="{DE98A499-0A3B-4B17-A612-02192541E529}" dt="2020-09-03T06:26:27.579" v="5" actId="2696"/>
        <pc:sldMkLst>
          <pc:docMk/>
          <pc:sldMk cId="3460719358" sldId="323"/>
        </pc:sldMkLst>
      </pc:sldChg>
      <pc:sldChg chg="del">
        <pc:chgData name="Anders Hall" userId="b6bf4fce-788d-4d25-9e18-4f6ffd3bb957" providerId="ADAL" clId="{DE98A499-0A3B-4B17-A612-02192541E529}" dt="2020-09-03T06:26:23.034" v="3" actId="2696"/>
        <pc:sldMkLst>
          <pc:docMk/>
          <pc:sldMk cId="1539059772" sldId="324"/>
        </pc:sldMkLst>
      </pc:sldChg>
      <pc:sldChg chg="delSp modSp">
        <pc:chgData name="Anders Hall" userId="b6bf4fce-788d-4d25-9e18-4f6ffd3bb957" providerId="ADAL" clId="{DE98A499-0A3B-4B17-A612-02192541E529}" dt="2020-09-03T06:29:18.683" v="72" actId="732"/>
        <pc:sldMkLst>
          <pc:docMk/>
          <pc:sldMk cId="3937698657" sldId="327"/>
        </pc:sldMkLst>
        <pc:spChg chg="mod">
          <ac:chgData name="Anders Hall" userId="b6bf4fce-788d-4d25-9e18-4f6ffd3bb957" providerId="ADAL" clId="{DE98A499-0A3B-4B17-A612-02192541E529}" dt="2020-09-03T06:28:51.065" v="68" actId="20577"/>
          <ac:spMkLst>
            <pc:docMk/>
            <pc:sldMk cId="3937698657" sldId="327"/>
            <ac:spMk id="2" creationId="{689D47F7-F5C0-4282-A0CF-CF44F65A09C1}"/>
          </ac:spMkLst>
        </pc:spChg>
        <pc:spChg chg="del">
          <ac:chgData name="Anders Hall" userId="b6bf4fce-788d-4d25-9e18-4f6ffd3bb957" providerId="ADAL" clId="{DE98A499-0A3B-4B17-A612-02192541E529}" dt="2020-09-03T06:28:55.239" v="69" actId="478"/>
          <ac:spMkLst>
            <pc:docMk/>
            <pc:sldMk cId="3937698657" sldId="327"/>
            <ac:spMk id="9" creationId="{CCE46E85-309D-4B2B-BCF3-3C367C1458ED}"/>
          </ac:spMkLst>
        </pc:spChg>
        <pc:picChg chg="mod modCrop">
          <ac:chgData name="Anders Hall" userId="b6bf4fce-788d-4d25-9e18-4f6ffd3bb957" providerId="ADAL" clId="{DE98A499-0A3B-4B17-A612-02192541E529}" dt="2020-09-03T06:29:18.683" v="72" actId="732"/>
          <ac:picMkLst>
            <pc:docMk/>
            <pc:sldMk cId="3937698657" sldId="327"/>
            <ac:picMk id="8" creationId="{609D731E-15FC-4E07-8720-2972ECD24539}"/>
          </ac:picMkLst>
        </pc:picChg>
      </pc:sldChg>
      <pc:sldChg chg="del">
        <pc:chgData name="Anders Hall" userId="b6bf4fce-788d-4d25-9e18-4f6ffd3bb957" providerId="ADAL" clId="{DE98A499-0A3B-4B17-A612-02192541E529}" dt="2020-09-03T06:26:14.683" v="2" actId="2696"/>
        <pc:sldMkLst>
          <pc:docMk/>
          <pc:sldMk cId="1710936933" sldId="328"/>
        </pc:sldMkLst>
      </pc:sldChg>
      <pc:sldChg chg="del">
        <pc:chgData name="Anders Hall" userId="b6bf4fce-788d-4d25-9e18-4f6ffd3bb957" providerId="ADAL" clId="{DE98A499-0A3B-4B17-A612-02192541E529}" dt="2020-09-03T06:29:36.404" v="73" actId="2696"/>
        <pc:sldMkLst>
          <pc:docMk/>
          <pc:sldMk cId="3478087601" sldId="32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A4BE0-F786-0E49-94A8-1F2CBA953599}" type="datetimeFigureOut">
              <a:rPr lang="sv-SE" smtClean="0"/>
              <a:pPr/>
              <a:t>2020-09-03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497BC-B4BF-D24D-9855-FA158D57D12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41131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A7049-4081-424B-8128-683F6C2017C9}" type="datetimeFigureOut">
              <a:rPr lang="sv-SE" smtClean="0"/>
              <a:pPr/>
              <a:t>2020-09-03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970E8-606E-544E-9196-A0321FFF43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68551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3998" cy="6857998"/>
          </a:xfrm>
          <a:prstGeom prst="rect">
            <a:avLst/>
          </a:prstGeom>
        </p:spPr>
      </p:pic>
      <p:sp>
        <p:nvSpPr>
          <p:cNvPr id="14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Eventuell underrubrik</a:t>
            </a:r>
          </a:p>
        </p:txBody>
      </p:sp>
      <p:pic>
        <p:nvPicPr>
          <p:cNvPr id="10" name="Bildobjekt 9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0" y="2589385"/>
            <a:ext cx="898553" cy="1424063"/>
          </a:xfrm>
          <a:prstGeom prst="rect">
            <a:avLst/>
          </a:prstGeom>
        </p:spPr>
      </p:pic>
      <p:cxnSp>
        <p:nvCxnSpPr>
          <p:cNvPr id="12" name="Rak 11"/>
          <p:cNvCxnSpPr/>
          <p:nvPr userDrawn="1"/>
        </p:nvCxnSpPr>
        <p:spPr>
          <a:xfrm>
            <a:off x="2369561" y="2167941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257617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09972941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6498252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44125468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  <a:p>
            <a:endParaRPr lang="sv-SE" dirty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344262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  <a:p>
            <a:endParaRPr lang="sv-SE" dirty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614402433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400543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5383926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28318700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</p:spTree>
    <p:extLst>
      <p:ext uri="{BB962C8B-B14F-4D97-AF65-F5344CB8AC3E}">
        <p14:creationId xmlns:p14="http://schemas.microsoft.com/office/powerpoint/2010/main" val="377501513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2246433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 flipH="1">
            <a:off x="0" y="6095563"/>
            <a:ext cx="9143997" cy="762435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9" name="Bildobjekt 8" descr="öppen.png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522000" y="6419465"/>
            <a:ext cx="2383541" cy="252985"/>
          </a:xfrm>
          <a:prstGeom prst="rect">
            <a:avLst/>
          </a:prstGeom>
        </p:spPr>
      </p:pic>
      <p:pic>
        <p:nvPicPr>
          <p:cNvPr id="10" name="Bildobjekt 9" descr="gbg_li_col.png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7571231" y="613646"/>
            <a:ext cx="1107796" cy="367680"/>
          </a:xfrm>
          <a:prstGeom prst="rect">
            <a:avLst/>
          </a:prstGeom>
        </p:spPr>
      </p:pic>
      <p:cxnSp>
        <p:nvCxnSpPr>
          <p:cNvPr id="12" name="Rak 11"/>
          <p:cNvCxnSpPr/>
          <p:nvPr/>
        </p:nvCxnSpPr>
        <p:spPr>
          <a:xfrm>
            <a:off x="7397750" y="581024"/>
            <a:ext cx="0" cy="396000"/>
          </a:xfrm>
          <a:prstGeom prst="line">
            <a:avLst/>
          </a:prstGeom>
          <a:ln w="1270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88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ransition spd="med">
    <p:fade/>
  </p:transition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69C97BC7-3239-4E47-8BFA-59FB2CD2D60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298052" y="6269050"/>
            <a:ext cx="452546" cy="41757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CB980A4-8073-2E47-BD49-CDC58DACAC28}" type="slidenum">
              <a:rPr lang="sv-SE" smtClean="0"/>
              <a:pPr>
                <a:spcAft>
                  <a:spcPts val="600"/>
                </a:spcAft>
              </a:pPr>
              <a:t>1</a:t>
            </a:fld>
            <a:endParaRPr lang="sv-SE"/>
          </a:p>
        </p:txBody>
      </p:sp>
      <p:pic>
        <p:nvPicPr>
          <p:cNvPr id="6" name="Bildobjekt 5" descr="En bild som visar utomhus, byggnad, gräs, hus&#10;&#10;Automatiskt genererad beskrivning">
            <a:extLst>
              <a:ext uri="{FF2B5EF4-FFF2-40B4-BE49-F238E27FC236}">
                <a16:creationId xmlns:a16="http://schemas.microsoft.com/office/drawing/2014/main" id="{74E0E384-D7CC-4099-96B7-9274A50F5B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45"/>
          <a:stretch/>
        </p:blipFill>
        <p:spPr>
          <a:xfrm>
            <a:off x="179387" y="1368000"/>
            <a:ext cx="8763959" cy="4824000"/>
          </a:xfrm>
          <a:prstGeom prst="rect">
            <a:avLst/>
          </a:prstGeom>
          <a:noFill/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5AFDF653-D9AB-4DB1-A7E7-FE7634D0D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</p:spPr>
        <p:txBody>
          <a:bodyPr/>
          <a:lstStyle/>
          <a:p>
            <a:r>
              <a:rPr lang="en-US" dirty="0" err="1"/>
              <a:t>Visualisering</a:t>
            </a:r>
            <a:r>
              <a:rPr lang="en-US" dirty="0"/>
              <a:t> - </a:t>
            </a:r>
            <a:r>
              <a:rPr lang="en-US" dirty="0" err="1"/>
              <a:t>Hoppet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6222468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9D47F7-F5C0-4282-A0CF-CF44F65A0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999" y="170902"/>
            <a:ext cx="6802726" cy="818351"/>
          </a:xfrm>
        </p:spPr>
        <p:txBody>
          <a:bodyPr/>
          <a:lstStyle/>
          <a:p>
            <a:r>
              <a:rPr lang="sv-SE" sz="2000" dirty="0" err="1"/>
              <a:t>Reduced</a:t>
            </a:r>
            <a:r>
              <a:rPr lang="sv-SE" sz="2000" dirty="0"/>
              <a:t> </a:t>
            </a:r>
            <a:r>
              <a:rPr lang="sv-SE" sz="2000" dirty="0" err="1"/>
              <a:t>climate</a:t>
            </a:r>
            <a:r>
              <a:rPr lang="sv-SE" sz="2000" dirty="0"/>
              <a:t> </a:t>
            </a:r>
            <a:r>
              <a:rPr lang="sv-SE" sz="2000" dirty="0" err="1"/>
              <a:t>impact</a:t>
            </a:r>
            <a:r>
              <a:rPr lang="sv-SE" sz="2000" dirty="0"/>
              <a:t> </a:t>
            </a:r>
            <a:r>
              <a:rPr lang="sv-SE" sz="2000" dirty="0" err="1"/>
              <a:t>framework</a:t>
            </a:r>
            <a:r>
              <a:rPr lang="sv-SE" sz="2000" dirty="0"/>
              <a:t> and </a:t>
            </a:r>
            <a:r>
              <a:rPr lang="sv-SE" sz="2000" dirty="0" err="1"/>
              <a:t>foundation</a:t>
            </a:r>
            <a:r>
              <a:rPr lang="sv-SE" sz="2000" dirty="0"/>
              <a:t> 70%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9800414-A958-4075-BBFA-E36B6711FF8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2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09D731E-15FC-4E07-8720-2972ECD245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69" r="998" b="2322"/>
          <a:stretch/>
        </p:blipFill>
        <p:spPr>
          <a:xfrm>
            <a:off x="537355" y="1076959"/>
            <a:ext cx="7306165" cy="48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698657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Presentation Blå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39D40344A895A4FA2055A18CEEFCCC3" ma:contentTypeVersion="11" ma:contentTypeDescription="Skapa ett nytt dokument." ma:contentTypeScope="" ma:versionID="62fd1f0681623acc197b3be10a8b5da6">
  <xsd:schema xmlns:xsd="http://www.w3.org/2001/XMLSchema" xmlns:xs="http://www.w3.org/2001/XMLSchema" xmlns:p="http://schemas.microsoft.com/office/2006/metadata/properties" xmlns:ns3="81887eb8-7a42-49cb-8430-64d4a13e9c9a" xmlns:ns4="69ed3bb6-1d22-44ae-a206-f39aecbb9362" targetNamespace="http://schemas.microsoft.com/office/2006/metadata/properties" ma:root="true" ma:fieldsID="3179c574366171105adf810c9110bcee" ns3:_="" ns4:_="">
    <xsd:import namespace="81887eb8-7a42-49cb-8430-64d4a13e9c9a"/>
    <xsd:import namespace="69ed3bb6-1d22-44ae-a206-f39aecbb936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887eb8-7a42-49cb-8430-64d4a13e9c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ed3bb6-1d22-44ae-a206-f39aecbb936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7D59B86-35CB-4B08-BFDA-BCAE6C904B4B}">
  <ds:schemaRefs>
    <ds:schemaRef ds:uri="http://schemas.microsoft.com/office/2006/metadata/properties"/>
    <ds:schemaRef ds:uri="81887eb8-7a42-49cb-8430-64d4a13e9c9a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69ed3bb6-1d22-44ae-a206-f39aecbb936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2489B1A-AC1A-4A7E-895F-32F51F28C5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887eb8-7a42-49cb-8430-64d4a13e9c9a"/>
    <ds:schemaRef ds:uri="69ed3bb6-1d22-44ae-a206-f39aecbb93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045742E-7CAC-4027-B5A9-024DA9EA41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Bildspel på skärmen (4:3)</PresentationFormat>
  <Paragraphs>4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5" baseType="lpstr">
      <vt:lpstr>Arial</vt:lpstr>
      <vt:lpstr>Calibri</vt:lpstr>
      <vt:lpstr>Presentation Blå</vt:lpstr>
      <vt:lpstr>Visualisering - Hoppet </vt:lpstr>
      <vt:lpstr>Reduced climate impact framework and foundation 70%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Backa Kyrkogata 11 –  Hoppet fossilfri förskola</dc:title>
  <dc:creator>Anders Hall</dc:creator>
  <cp:lastModifiedBy>Anders Hall</cp:lastModifiedBy>
  <cp:revision>2</cp:revision>
  <dcterms:created xsi:type="dcterms:W3CDTF">2020-04-27T19:05:11Z</dcterms:created>
  <dcterms:modified xsi:type="dcterms:W3CDTF">2020-09-03T06:29:45Z</dcterms:modified>
</cp:coreProperties>
</file>