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464" r:id="rId2"/>
    <p:sldId id="269" r:id="rId3"/>
    <p:sldId id="270" r:id="rId4"/>
    <p:sldId id="456" r:id="rId5"/>
    <p:sldId id="458" r:id="rId6"/>
    <p:sldId id="463" r:id="rId7"/>
    <p:sldId id="461" r:id="rId8"/>
    <p:sldId id="465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heepers, M.J.J. (Martin)" initials="SM(" lastIdx="6" clrIdx="0">
    <p:extLst>
      <p:ext uri="{19B8F6BF-5375-455C-9EA6-DF929625EA0E}">
        <p15:presenceInfo xmlns:p15="http://schemas.microsoft.com/office/powerpoint/2012/main" userId="S-1-5-21-1104492580-2141259050-3462381582-770170" providerId="AD"/>
      </p:ext>
    </p:extLst>
  </p:cmAuthor>
  <p:cmAuthor id="2" name="Mark Bouwman" initials="MB" lastIdx="6" clrIdx="1">
    <p:extLst>
      <p:ext uri="{19B8F6BF-5375-455C-9EA6-DF929625EA0E}">
        <p15:presenceInfo xmlns:p15="http://schemas.microsoft.com/office/powerpoint/2012/main" userId="S::Mark.Bouwman@taqaglobal.com::1ee58180-a301-4c18-8f77-713d6f38d6c1" providerId="AD"/>
      </p:ext>
    </p:extLst>
  </p:cmAuthor>
  <p:cmAuthor id="3" name="Alexandre Zandbergen" initials="AZ" lastIdx="4" clrIdx="2">
    <p:extLst>
      <p:ext uri="{19B8F6BF-5375-455C-9EA6-DF929625EA0E}">
        <p15:presenceInfo xmlns:p15="http://schemas.microsoft.com/office/powerpoint/2012/main" userId="S::Alexandre.Zandbergen@taqaglobal.com::bb69910a-95a3-43f3-a31f-bf03c8105b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41"/>
    <p:restoredTop sz="93668"/>
  </p:normalViewPr>
  <p:slideViewPr>
    <p:cSldViewPr snapToGrid="0" snapToObjects="1">
      <p:cViewPr varScale="1">
        <p:scale>
          <a:sx n="111" d="100"/>
          <a:sy n="111" d="100"/>
        </p:scale>
        <p:origin x="1376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9D0B0D-FA79-4E42-B6C5-149974CF0FEA}" type="datetimeFigureOut">
              <a:rPr lang="nl-NL" smtClean="0"/>
              <a:t>02-09-20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03E1A-3161-BF4B-A990-EF934311FEF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00663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BD7039-F29C-7C40-94B5-8B881AAF87FB}" type="datetimeFigureOut">
              <a:rPr lang="nl-NL" smtClean="0"/>
              <a:t>02-09-20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3EAF74-1F54-9B4D-8E9B-8190EA7ABD1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67902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nl-NL"/>
              <a:t>Titelstijl van model bewerken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188F4-F15B-B747-9DD5-3977F8F6B5CB}" type="datetime1">
              <a:rPr lang="nl-NL" smtClean="0"/>
              <a:t>02-09-20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Titelstijl van model bewerken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Sleep de afbeelding naar de tijdelijke aanduiding of klik op het pictogram als u een afbeelding wilt toevoegen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nl-NL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075C55EE-5025-6A41-9200-A8211160B009}" type="datetime1">
              <a:rPr lang="nl-NL" smtClean="0"/>
              <a:t>02-09-20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bov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nl-NL"/>
              <a:t>Titelstijl van model bewerken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C58A3-D94E-DA42-9485-3DC42B36C1CD}" type="datetime1">
              <a:rPr lang="nl-NL" smtClean="0"/>
              <a:t>02-09-20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nl-NL"/>
              <a:t>Sleep de afbeelding naar de tijdelijke aanduiding of klik op het pictogram als u een afbeelding wilt toevoegen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afbeeldingen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nl-NL"/>
              <a:t>Titelstijl van model bewerken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4B8ED923-98BE-2E48-9E4D-E74397BBE7B4}" type="datetime1">
              <a:rPr lang="nl-NL" smtClean="0"/>
              <a:t>02-09-20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nl-NL"/>
              <a:t>Sleep de afbeelding naar de tijdelijke aanduiding of klik op het pictogram als u een afbeelding wilt toevoegen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nl-NL"/>
              <a:t>Sleep de afbeelding naar de tijdelijke aanduiding of klik op het pictogram als u een afbeelding wilt toevoegen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en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nl-NL"/>
              <a:t>Titelstijl van model bewerken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870ACB37-AEC3-554B-A1B4-696E1CD6908E}" type="datetime1">
              <a:rPr lang="nl-NL" smtClean="0"/>
              <a:t>02-09-20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nl-NL"/>
              <a:t>Sleep de afbeelding naar de tijdelijke aanduiding of klik op het pictogram als u een afbeelding wilt toevoegen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nl-NL"/>
              <a:t>Sleep de afbeelding naar de tijdelijke aanduiding of klik op het pictogram als u een afbeelding wilt toevoegen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nl-NL"/>
              <a:t>Sleep de afbeelding naar de tijdelijke aanduiding of klik op het pictogram als u een afbeelding wilt toevoegen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49163-F6E9-CC4B-88CB-C6BE6DA041B6}" type="datetime1">
              <a:rPr lang="nl-NL" smtClean="0"/>
              <a:t>02-09-20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nl-NL"/>
              <a:t>Titelstijl van model bewerken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F165C-68BC-1341-821B-273FE16F24F9}" type="datetime1">
              <a:rPr lang="nl-NL" smtClean="0"/>
              <a:t>02-09-20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6698-9769-7D4A-9D69-74D261C6D4D1}" type="datetime1">
              <a:rPr lang="nl-NL" smtClean="0"/>
              <a:t>02-09-20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nl-NL"/>
              <a:t>Titelstijl van model bewerken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811C-F060-AE40-B354-A58379BB7416}" type="datetime1">
              <a:rPr lang="nl-NL" smtClean="0"/>
              <a:t>02-09-20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nl-NL"/>
              <a:t>Sleep de afbeelding naar de tijdelijke aanduiding of klik op het pictogram als u een afbeelding wilt toevoegen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Titelstijl van model bewerken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0B001-4A3A-D54F-8753-48707CFD702D}" type="datetime1">
              <a:rPr lang="nl-NL" smtClean="0"/>
              <a:t>02-09-20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CC360010-E008-EE45-9B1F-3753BBE8FF17}" type="datetime1">
              <a:rPr lang="nl-NL" smtClean="0"/>
              <a:t>02-09-20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9EA362C8-7C79-9242-A4D8-15819A9AC7BC}" type="datetime1">
              <a:rPr lang="nl-NL" smtClean="0"/>
              <a:t>02-09-20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3C10E-47E4-0C45-BB14-E659F510EBB0}" type="datetime1">
              <a:rPr lang="nl-NL" smtClean="0"/>
              <a:t>02-09-20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D40B6-B0F7-3B49-9284-2A915FFD2140}" type="datetime1">
              <a:rPr lang="nl-NL" smtClean="0"/>
              <a:t>02-09-20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Titelstijl van model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69B31C5E-2E56-EB4C-BD6A-DE1AADAB9DDF}" type="datetime1">
              <a:rPr lang="nl-NL" smtClean="0"/>
              <a:t>02-09-20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nl-NL"/>
              <a:t>Titelstijl van model bewerken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C480DBD-A8E1-DB41-B31C-6D8F496F357B}" type="datetime1">
              <a:rPr lang="nl-NL" smtClean="0"/>
              <a:t>02-09-20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ftr="0" dt="0"/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9C749BEE-2683-2444-99A5-DA26C5954B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7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BC73C7D-5648-614D-86EE-F1D0523782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0032"/>
            <a:ext cx="9144000" cy="513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4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54866D6-2601-334A-9BF5-C1D5F0D3C8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70707"/>
            <a:ext cx="9144000" cy="511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9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E09CFD-CF78-DF48-BAAC-E5B644618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Progress InVesta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6BDBC1-6912-FD42-9A40-43D8A16C9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InVesta</a:t>
            </a:r>
          </a:p>
          <a:p>
            <a:pPr lvl="1"/>
            <a:r>
              <a:rPr lang="nl-NL" dirty="0"/>
              <a:t>Well-</a:t>
            </a:r>
            <a:r>
              <a:rPr lang="nl-NL" dirty="0" err="1"/>
              <a:t>filled</a:t>
            </a:r>
            <a:r>
              <a:rPr lang="nl-NL" dirty="0"/>
              <a:t> project portfolio, 1st </a:t>
            </a:r>
            <a:r>
              <a:rPr lang="nl-NL" dirty="0" err="1"/>
              <a:t>projects</a:t>
            </a:r>
            <a:r>
              <a:rPr lang="nl-NL" dirty="0"/>
              <a:t> </a:t>
            </a:r>
            <a:r>
              <a:rPr lang="nl-NL" dirty="0" err="1"/>
              <a:t>coming</a:t>
            </a:r>
            <a:r>
              <a:rPr lang="nl-NL" dirty="0"/>
              <a:t> online</a:t>
            </a:r>
          </a:p>
          <a:p>
            <a:pPr lvl="1"/>
            <a:r>
              <a:rPr lang="en-GB" dirty="0"/>
              <a:t>InVesta Involved in several R&amp;D-programs (TNO)</a:t>
            </a:r>
          </a:p>
          <a:p>
            <a:pPr lvl="1"/>
            <a:r>
              <a:rPr lang="en-GB" dirty="0"/>
              <a:t>Start building activities A.S.A.P.</a:t>
            </a:r>
          </a:p>
          <a:p>
            <a:pPr lvl="1"/>
            <a:r>
              <a:rPr lang="en-GB" dirty="0"/>
              <a:t>EFRO subsidy: funding for start of 4 project</a:t>
            </a:r>
          </a:p>
          <a:p>
            <a:endParaRPr lang="en-GB" dirty="0"/>
          </a:p>
          <a:p>
            <a:r>
              <a:rPr lang="en-GB" dirty="0"/>
              <a:t>In general National Policy</a:t>
            </a:r>
          </a:p>
          <a:p>
            <a:pPr lvl="1"/>
            <a:r>
              <a:rPr lang="en-GB" dirty="0"/>
              <a:t>More focus on renewable molecules for sectors that can not cope with electricity only</a:t>
            </a:r>
          </a:p>
          <a:p>
            <a:pPr lvl="1"/>
            <a:r>
              <a:rPr lang="en-GB" dirty="0"/>
              <a:t>Climate Agreement is facing public acceptance issues</a:t>
            </a:r>
          </a:p>
          <a:p>
            <a:pPr lvl="1"/>
            <a:r>
              <a:rPr lang="en-GB" dirty="0"/>
              <a:t>Huge discussion on use of biomass</a:t>
            </a:r>
          </a:p>
          <a:p>
            <a:pPr marL="349250" lvl="1" indent="0">
              <a:buNone/>
            </a:pPr>
            <a:endParaRPr lang="en-GB" dirty="0"/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4071521-8F2A-A847-9528-736E61448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952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83137E-5F2A-4544-B276-6D4D1B5FA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6281"/>
            <a:ext cx="9144000" cy="914400"/>
          </a:xfrm>
        </p:spPr>
        <p:txBody>
          <a:bodyPr/>
          <a:lstStyle/>
          <a:p>
            <a:r>
              <a:rPr lang="en-GB" dirty="0"/>
              <a:t>PROJECTS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0FAB85F-8E09-9548-89D2-DD3BC461E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5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EC5F69A-9DC7-6D4F-B0E8-7EC79F8A92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7390" y="1687962"/>
            <a:ext cx="2546064" cy="143216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62BF06F-F352-7A43-9C25-B434029A0C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1" y="3375758"/>
            <a:ext cx="2591852" cy="145791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047F46B-7DE2-8745-BE4A-1A1F0A3370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184" y="3429000"/>
            <a:ext cx="2591849" cy="143216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B36D44C-A814-E54D-8385-B280C9F8D3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183" y="1687962"/>
            <a:ext cx="2546064" cy="150646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D97753F7-3611-8A4C-A197-E7905DB1F0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98" y="1687962"/>
            <a:ext cx="2551719" cy="150646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CA61416E-C86F-FE4D-AC7B-6BACA60BDA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184" y="5034337"/>
            <a:ext cx="2591849" cy="142343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31FAB2F5-3C65-CF44-A3B7-BD3B453A18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1603" y="3375756"/>
            <a:ext cx="2591848" cy="148540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ECB407A-CF8E-A74B-88DF-84DFC5808B00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8" y="5015009"/>
            <a:ext cx="2631986" cy="150646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025" name="Picture 1" descr="page16image20353920">
            <a:extLst>
              <a:ext uri="{FF2B5EF4-FFF2-40B4-BE49-F238E27FC236}">
                <a16:creationId xmlns:a16="http://schemas.microsoft.com/office/drawing/2014/main" id="{97F18E8B-A39A-AB45-9363-20A13B369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60383" y="-1503384"/>
            <a:ext cx="60119" cy="17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16image20349344">
            <a:extLst>
              <a:ext uri="{FF2B5EF4-FFF2-40B4-BE49-F238E27FC236}">
                <a16:creationId xmlns:a16="http://schemas.microsoft.com/office/drawing/2014/main" id="{24A3DFD5-BD41-964D-A59E-B7E93620F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370" y="5034337"/>
            <a:ext cx="2610103" cy="1506461"/>
          </a:xfrm>
          <a:prstGeom prst="rect">
            <a:avLst/>
          </a:prstGeom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896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83137E-5F2A-4544-B276-6D4D1B5FA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7928"/>
            <a:ext cx="8913813" cy="914400"/>
          </a:xfrm>
        </p:spPr>
        <p:txBody>
          <a:bodyPr/>
          <a:lstStyle/>
          <a:p>
            <a:r>
              <a:rPr lang="en-GB" dirty="0"/>
              <a:t>R&amp;D-Programs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0FAB85F-8E09-9548-89D2-DD3BC461E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6</a:t>
            </a:fld>
            <a:endParaRPr lang="en-US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886F323-438C-A44F-BE8C-D6348ED496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107" y="1653069"/>
            <a:ext cx="3692056" cy="226549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03ABC2E-04BF-EB40-B7AC-5952001542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107" y="4139306"/>
            <a:ext cx="3692056" cy="242976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3AD669C-E0E5-4B4A-AFC2-9D28982F5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653069"/>
            <a:ext cx="3692056" cy="226549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EF08903-BAB1-5849-AE1D-3F39943FE6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139303"/>
            <a:ext cx="3692056" cy="229443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98170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83137E-5F2A-4544-B276-6D4D1B5FA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Start building activities InVesta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652E3FF0-9C60-0048-B2E6-83C356F4A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DC95DB11-0918-DD49-9131-300F16B62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4106" y="2167965"/>
            <a:ext cx="3566160" cy="422452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InVesta and </a:t>
            </a:r>
            <a:r>
              <a:rPr lang="nl-NL" dirty="0" err="1"/>
              <a:t>projects</a:t>
            </a:r>
            <a:r>
              <a:rPr lang="nl-NL" dirty="0"/>
              <a:t> </a:t>
            </a:r>
            <a:r>
              <a:rPr lang="nl-NL" dirty="0" err="1"/>
              <a:t>work</a:t>
            </a:r>
            <a:r>
              <a:rPr lang="nl-NL" dirty="0"/>
              <a:t> in parallel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New Building InVesta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First utilities </a:t>
            </a:r>
            <a:r>
              <a:rPr lang="nl-NL" dirty="0" err="1"/>
              <a:t>contracted</a:t>
            </a:r>
            <a:endParaRPr lang="nl-NL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Green gas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Heat </a:t>
            </a:r>
            <a:r>
              <a:rPr lang="nl-NL" dirty="0" err="1">
                <a:solidFill>
                  <a:schemeClr val="tx1"/>
                </a:solidFill>
              </a:rPr>
              <a:t>network</a:t>
            </a:r>
            <a:endParaRPr lang="nl-NL" dirty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Electricity for </a:t>
            </a:r>
            <a:r>
              <a:rPr lang="nl-NL" dirty="0" err="1">
                <a:solidFill>
                  <a:schemeClr val="tx1"/>
                </a:solidFill>
              </a:rPr>
              <a:t>projects</a:t>
            </a:r>
            <a:endParaRPr lang="nl-NL" dirty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Special facilities for </a:t>
            </a:r>
            <a:r>
              <a:rPr lang="nl-NL" dirty="0" err="1">
                <a:solidFill>
                  <a:schemeClr val="tx1"/>
                </a:solidFill>
              </a:rPr>
              <a:t>projects</a:t>
            </a:r>
            <a:endParaRPr lang="nl-NL" dirty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NL" dirty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0FAB85F-8E09-9548-89D2-DD3BC461E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7</a:t>
            </a:fld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202182F-73D8-6547-B691-6B3A6D73B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9878" y="2134897"/>
            <a:ext cx="4190016" cy="410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710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93FB590-4E1B-2A44-89F2-3147C9071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Next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FCFBB369-FD84-6F40-98A8-3C39136A0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668" y="2372538"/>
            <a:ext cx="7610476" cy="3670767"/>
          </a:xfrm>
        </p:spPr>
        <p:txBody>
          <a:bodyPr/>
          <a:lstStyle/>
          <a:p>
            <a:r>
              <a:rPr lang="nl-NL" dirty="0" err="1"/>
              <a:t>Expanding</a:t>
            </a:r>
            <a:r>
              <a:rPr lang="nl-NL" dirty="0"/>
              <a:t> facilities</a:t>
            </a:r>
          </a:p>
          <a:p>
            <a:pPr lvl="1"/>
            <a:r>
              <a:rPr lang="nl-NL" dirty="0" err="1"/>
              <a:t>Hydrogen</a:t>
            </a:r>
            <a:r>
              <a:rPr lang="nl-NL" dirty="0"/>
              <a:t> HUB Alkmaar</a:t>
            </a:r>
          </a:p>
          <a:p>
            <a:pPr lvl="1"/>
            <a:r>
              <a:rPr lang="nl-NL" dirty="0"/>
              <a:t>CCU </a:t>
            </a:r>
            <a:r>
              <a:rPr lang="nl-NL" dirty="0" err="1"/>
              <a:t>network</a:t>
            </a:r>
            <a:r>
              <a:rPr lang="nl-NL" dirty="0"/>
              <a:t> </a:t>
            </a:r>
          </a:p>
          <a:p>
            <a:pPr lvl="1"/>
            <a:r>
              <a:rPr lang="nl-NL" dirty="0" err="1"/>
              <a:t>Internal</a:t>
            </a:r>
            <a:r>
              <a:rPr lang="nl-NL" dirty="0"/>
              <a:t> heat </a:t>
            </a:r>
            <a:r>
              <a:rPr lang="nl-NL" dirty="0" err="1"/>
              <a:t>network</a:t>
            </a:r>
            <a:endParaRPr lang="nl-NL" dirty="0"/>
          </a:p>
          <a:p>
            <a:r>
              <a:rPr lang="nl-NL" dirty="0" err="1"/>
              <a:t>Increasing</a:t>
            </a:r>
            <a:r>
              <a:rPr lang="nl-NL" dirty="0"/>
              <a:t> </a:t>
            </a:r>
            <a:r>
              <a:rPr lang="nl-NL" dirty="0" err="1"/>
              <a:t>number</a:t>
            </a:r>
            <a:r>
              <a:rPr lang="nl-NL" dirty="0"/>
              <a:t> of demo </a:t>
            </a:r>
            <a:r>
              <a:rPr lang="nl-NL" dirty="0" err="1"/>
              <a:t>projects</a:t>
            </a:r>
            <a:endParaRPr lang="nl-NL" dirty="0"/>
          </a:p>
          <a:p>
            <a:r>
              <a:rPr lang="nl-NL" dirty="0" err="1"/>
              <a:t>Expanding</a:t>
            </a:r>
            <a:r>
              <a:rPr lang="nl-NL" dirty="0"/>
              <a:t> InVesta </a:t>
            </a:r>
            <a:r>
              <a:rPr lang="nl-NL" dirty="0" err="1"/>
              <a:t>international</a:t>
            </a:r>
            <a:r>
              <a:rPr lang="nl-NL" dirty="0"/>
              <a:t> </a:t>
            </a:r>
            <a:r>
              <a:rPr lang="nl-NL" dirty="0" err="1"/>
              <a:t>network</a:t>
            </a:r>
            <a:r>
              <a:rPr lang="nl-NL" dirty="0"/>
              <a:t> via project </a:t>
            </a:r>
            <a:r>
              <a:rPr lang="nl-NL" dirty="0" err="1"/>
              <a:t>such</a:t>
            </a:r>
            <a:r>
              <a:rPr lang="nl-NL" dirty="0"/>
              <a:t> as Northern Connections</a:t>
            </a:r>
          </a:p>
          <a:p>
            <a:r>
              <a:rPr lang="nl-NL" b="1" dirty="0"/>
              <a:t>Let </a:t>
            </a:r>
            <a:r>
              <a:rPr lang="nl-NL" b="1" dirty="0" err="1"/>
              <a:t>work</a:t>
            </a:r>
            <a:r>
              <a:rPr lang="nl-NL" b="1" dirty="0"/>
              <a:t> </a:t>
            </a:r>
            <a:r>
              <a:rPr lang="nl-NL" b="1" dirty="0" err="1"/>
              <a:t>together</a:t>
            </a:r>
            <a:r>
              <a:rPr lang="nl-NL" b="1" dirty="0"/>
              <a:t> </a:t>
            </a:r>
            <a:r>
              <a:rPr lang="nl-NL" b="1" dirty="0" err="1"/>
              <a:t>also</a:t>
            </a:r>
            <a:r>
              <a:rPr lang="nl-NL" b="1" dirty="0"/>
              <a:t> </a:t>
            </a:r>
            <a:r>
              <a:rPr lang="nl-NL" b="1" dirty="0" err="1"/>
              <a:t>after</a:t>
            </a:r>
            <a:r>
              <a:rPr lang="nl-NL" b="1" dirty="0"/>
              <a:t> </a:t>
            </a:r>
            <a:r>
              <a:rPr lang="nl-NL" b="1" dirty="0" err="1"/>
              <a:t>the</a:t>
            </a:r>
            <a:r>
              <a:rPr lang="nl-NL" b="1" dirty="0"/>
              <a:t> project is </a:t>
            </a:r>
            <a:r>
              <a:rPr lang="nl-NL" b="1" dirty="0" err="1"/>
              <a:t>finished</a:t>
            </a:r>
            <a:r>
              <a:rPr lang="nl-NL" b="1" dirty="0"/>
              <a:t>!</a:t>
            </a:r>
          </a:p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0ADD649-57FF-7948-8EDC-1FDA1E83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86999"/>
      </p:ext>
    </p:extLst>
  </p:cSld>
  <p:clrMapOvr>
    <a:masterClrMapping/>
  </p:clrMapOvr>
</p:sld>
</file>

<file path=ppt/theme/theme1.xml><?xml version="1.0" encoding="utf-8"?>
<a:theme xmlns:a="http://schemas.openxmlformats.org/drawingml/2006/main" name="Waarneming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Waarneming.thmx</Template>
  <TotalTime>17250</TotalTime>
  <Words>144</Words>
  <Application>Microsoft Macintosh PowerPoint</Application>
  <PresentationFormat>Bildspel på skärmen (4:3)</PresentationFormat>
  <Paragraphs>37</Paragraphs>
  <Slides>8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8</vt:i4>
      </vt:variant>
    </vt:vector>
  </HeadingPairs>
  <TitlesOfParts>
    <vt:vector size="13" baseType="lpstr">
      <vt:lpstr>Arial</vt:lpstr>
      <vt:lpstr>Calibri</vt:lpstr>
      <vt:lpstr>Century Gothic</vt:lpstr>
      <vt:lpstr>Wingdings 2</vt:lpstr>
      <vt:lpstr>Waarneming</vt:lpstr>
      <vt:lpstr>PowerPoint-presentation</vt:lpstr>
      <vt:lpstr>PowerPoint-presentation</vt:lpstr>
      <vt:lpstr>PowerPoint-presentation</vt:lpstr>
      <vt:lpstr>Progress InVesta</vt:lpstr>
      <vt:lpstr>PROJECTS</vt:lpstr>
      <vt:lpstr>R&amp;D-Programs</vt:lpstr>
      <vt:lpstr>Start building activities InVesta</vt:lpstr>
      <vt:lpstr>Next</vt:lpstr>
    </vt:vector>
  </TitlesOfParts>
  <Company>Intij B.V.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InVesta</dc:title>
  <dc:creator>Frank Brandsen</dc:creator>
  <cp:lastModifiedBy>Åsa Lindell</cp:lastModifiedBy>
  <cp:revision>392</cp:revision>
  <cp:lastPrinted>2020-05-19T09:52:31Z</cp:lastPrinted>
  <dcterms:created xsi:type="dcterms:W3CDTF">2014-10-10T14:26:20Z</dcterms:created>
  <dcterms:modified xsi:type="dcterms:W3CDTF">2020-09-02T19:56:37Z</dcterms:modified>
</cp:coreProperties>
</file>