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6" r:id="rId5"/>
    <p:sldId id="273" r:id="rId6"/>
    <p:sldId id="261" r:id="rId7"/>
    <p:sldId id="272" r:id="rId8"/>
    <p:sldId id="264" r:id="rId9"/>
    <p:sldId id="271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Martin Menge | ZVSN Göttingen" initials="MMM|ZG" lastIdx="2" clrIdx="0">
    <p:extLst>
      <p:ext uri="{19B8F6BF-5375-455C-9EA6-DF929625EA0E}">
        <p15:presenceInfo xmlns:p15="http://schemas.microsoft.com/office/powerpoint/2012/main" userId="S-1-5-21-2578875353-1478682162-2343260072-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  <p:guide orient="horz" pos="1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8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5A5D-8BDD-4873-874A-765B7917644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37557-AB69-4EE7-9A0F-899D5723F1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27432E-F58E-44F7-ADFA-E61ED27B65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72283" y="3706"/>
            <a:ext cx="1031571" cy="75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BAC1CB-5F51-441E-B9C0-77C145ED38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34" y="169532"/>
            <a:ext cx="191020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195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Opportunities Valuable to Everybody (MOVE)</a:t>
            </a:r>
            <a:endParaRPr lang="en-US" sz="4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2484"/>
            <a:ext cx="9742098" cy="774019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Northeim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offers in rural areas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890907"/>
            <a:ext cx="6886755" cy="77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Yuliya Divivi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09/09/2020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42" y="5434670"/>
            <a:ext cx="3057525" cy="12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A34EAC-EEB2-44B3-AD40-5BD6FB41FB03}"/>
              </a:ext>
            </a:extLst>
          </p:cNvPr>
          <p:cNvGrpSpPr>
            <a:grpSpLocks noChangeAspect="1"/>
          </p:cNvGrpSpPr>
          <p:nvPr/>
        </p:nvGrpSpPr>
        <p:grpSpPr>
          <a:xfrm>
            <a:off x="3570836" y="1436590"/>
            <a:ext cx="3899639" cy="5155010"/>
            <a:chOff x="973832" y="1472666"/>
            <a:chExt cx="3749925" cy="495710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C9268A1-4D0C-4DBF-AA74-319174FEC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  <a14:imgEffect>
                        <a14:brightnessContrast contrast="25000"/>
                      </a14:imgEffect>
                    </a14:imgLayer>
                  </a14:imgProps>
                </a:ext>
              </a:extLst>
            </a:blip>
            <a:srcRect l="17001" t="7520" r="16493"/>
            <a:stretch/>
          </p:blipFill>
          <p:spPr>
            <a:xfrm>
              <a:off x="973832" y="1472666"/>
              <a:ext cx="3749925" cy="2933186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50000">
                  <a:srgbClr val="FFFF00"/>
                </a:gs>
                <a:gs pos="49000">
                  <a:schemeClr val="accent6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 w="6350">
              <a:noFill/>
            </a:ln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B03D539-7335-4B31-B2FA-020563114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contrast="25000"/>
                      </a14:imgEffect>
                    </a14:imgLayer>
                  </a14:imgProps>
                </a:ext>
              </a:extLst>
            </a:blip>
            <a:srcRect l="17001" t="13489" r="16493" b="16424"/>
            <a:stretch/>
          </p:blipFill>
          <p:spPr>
            <a:xfrm>
              <a:off x="973832" y="4206783"/>
              <a:ext cx="3749925" cy="222298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50000">
                  <a:srgbClr val="FFFF00"/>
                </a:gs>
                <a:gs pos="49000">
                  <a:schemeClr val="accent6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 w="6350">
              <a:noFill/>
            </a:ln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50560987-BD3F-425C-B88A-04585E159D0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37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Stations bike sharing system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BEC37F2-95AE-4ECE-BFB9-133745B3EC49}"/>
              </a:ext>
            </a:extLst>
          </p:cNvPr>
          <p:cNvSpPr/>
          <p:nvPr/>
        </p:nvSpPr>
        <p:spPr>
          <a:xfrm>
            <a:off x="691464" y="5904026"/>
            <a:ext cx="2482843" cy="646331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Railway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/>
              <a:t>Northeim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7C06E4B-8869-43C1-9801-D806EC17C3CD}"/>
              </a:ext>
            </a:extLst>
          </p:cNvPr>
          <p:cNvCxnSpPr>
            <a:cxnSpLocks/>
            <a:stCxn id="48" idx="3"/>
            <a:endCxn id="40" idx="1"/>
          </p:cNvCxnSpPr>
          <p:nvPr/>
        </p:nvCxnSpPr>
        <p:spPr>
          <a:xfrm flipV="1">
            <a:off x="5625430" y="3181528"/>
            <a:ext cx="2641163" cy="814819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CE76009A-0AE1-435C-A14E-4643689DB948}"/>
              </a:ext>
            </a:extLst>
          </p:cNvPr>
          <p:cNvSpPr/>
          <p:nvPr/>
        </p:nvSpPr>
        <p:spPr>
          <a:xfrm>
            <a:off x="8266593" y="2996862"/>
            <a:ext cx="1250855" cy="369332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City </a:t>
            </a:r>
            <a:r>
              <a:rPr lang="de-DE" dirty="0" err="1"/>
              <a:t>center</a:t>
            </a:r>
            <a:r>
              <a:rPr lang="de-DE" dirty="0"/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7BD9912-2D0A-4072-BF47-625F95731715}"/>
              </a:ext>
            </a:extLst>
          </p:cNvPr>
          <p:cNvSpPr/>
          <p:nvPr/>
        </p:nvSpPr>
        <p:spPr>
          <a:xfrm>
            <a:off x="1337294" y="3312946"/>
            <a:ext cx="955710" cy="369332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City Hall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8C02CEC-3DB7-4DF1-8B60-313A38B8787E}"/>
              </a:ext>
            </a:extLst>
          </p:cNvPr>
          <p:cNvCxnSpPr>
            <a:cxnSpLocks/>
            <a:stCxn id="19" idx="3"/>
            <a:endCxn id="55" idx="2"/>
          </p:cNvCxnSpPr>
          <p:nvPr/>
        </p:nvCxnSpPr>
        <p:spPr>
          <a:xfrm flipV="1">
            <a:off x="3174307" y="4547952"/>
            <a:ext cx="1483618" cy="1679240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6BE595F2-7C6E-42E6-BC7C-F70574FEED58}"/>
              </a:ext>
            </a:extLst>
          </p:cNvPr>
          <p:cNvSpPr/>
          <p:nvPr/>
        </p:nvSpPr>
        <p:spPr>
          <a:xfrm>
            <a:off x="5342867" y="2857336"/>
            <a:ext cx="208800" cy="2088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8581D3D-9995-4E0E-A7AA-3A6E6AE4B4E9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2293004" y="2961736"/>
            <a:ext cx="3049863" cy="535876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5919F096-B3FB-4C44-8D01-FB71BE1361AC}"/>
              </a:ext>
            </a:extLst>
          </p:cNvPr>
          <p:cNvSpPr/>
          <p:nvPr/>
        </p:nvSpPr>
        <p:spPr>
          <a:xfrm>
            <a:off x="5493023" y="5053918"/>
            <a:ext cx="209550" cy="20955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0518F6A-77E8-41EE-9498-025E92CBCD80}"/>
              </a:ext>
            </a:extLst>
          </p:cNvPr>
          <p:cNvCxnSpPr>
            <a:cxnSpLocks/>
            <a:stCxn id="43" idx="3"/>
            <a:endCxn id="45" idx="1"/>
          </p:cNvCxnSpPr>
          <p:nvPr/>
        </p:nvCxnSpPr>
        <p:spPr>
          <a:xfrm>
            <a:off x="5702573" y="5158693"/>
            <a:ext cx="1998050" cy="0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723F7B72-43E5-44C4-A95D-94EF005DE8EB}"/>
              </a:ext>
            </a:extLst>
          </p:cNvPr>
          <p:cNvSpPr/>
          <p:nvPr/>
        </p:nvSpPr>
        <p:spPr>
          <a:xfrm>
            <a:off x="7700623" y="4974027"/>
            <a:ext cx="2461816" cy="369332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/>
              <a:t>Student Apartments 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F909B70-75E7-420D-852E-7F7A6DEF9CE8}"/>
              </a:ext>
            </a:extLst>
          </p:cNvPr>
          <p:cNvSpPr/>
          <p:nvPr/>
        </p:nvSpPr>
        <p:spPr>
          <a:xfrm>
            <a:off x="5415880" y="3891572"/>
            <a:ext cx="209550" cy="20955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8259BA-35C3-40BC-985C-0D951B825CC7}"/>
              </a:ext>
            </a:extLst>
          </p:cNvPr>
          <p:cNvSpPr/>
          <p:nvPr/>
        </p:nvSpPr>
        <p:spPr>
          <a:xfrm>
            <a:off x="4553150" y="4338402"/>
            <a:ext cx="209550" cy="20955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0B6A55-59FA-49D5-B1FE-45309C591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17" y="1519171"/>
            <a:ext cx="2560542" cy="17436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053C30-AD03-4B63-9377-039DC6FDA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0623" y="1110875"/>
            <a:ext cx="3054361" cy="18472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FDC866-5460-4CD2-8477-CC1F0D91C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0623" y="3435329"/>
            <a:ext cx="2461816" cy="1499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E9B635-3403-43DC-BBF0-AA5BE0283B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947" y="4462793"/>
            <a:ext cx="2496360" cy="14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623E3-4B5B-478B-91BF-F08666DC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0FDB1F-BF49-45F9-B2DB-13143C245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6600" b="1" dirty="0"/>
              <a:t>Q &amp; A</a:t>
            </a:r>
          </a:p>
          <a:p>
            <a:pPr marL="0" indent="0">
              <a:buNone/>
            </a:pPr>
            <a:endParaRPr lang="de-DE" sz="4000" b="1" dirty="0"/>
          </a:p>
          <a:p>
            <a:pPr marL="0" indent="0" algn="ctr">
              <a:buNone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Yuliya Divivi </a:t>
            </a:r>
          </a:p>
          <a:p>
            <a:pPr marL="0" indent="0" algn="ctr">
              <a:buNone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assistent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County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Northeim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BA90D-F918-4417-91D2-F8FCA81FE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DD73FBBA-B7B6-4127-A442-51DB31819C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37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Pilot project: Initial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B91C82B-F7A2-4F7C-B412-44D43C03C2E9}"/>
              </a:ext>
            </a:extLst>
          </p:cNvPr>
          <p:cNvGrpSpPr/>
          <p:nvPr/>
        </p:nvGrpSpPr>
        <p:grpSpPr>
          <a:xfrm>
            <a:off x="8134704" y="1425372"/>
            <a:ext cx="3761122" cy="3043111"/>
            <a:chOff x="6970138" y="2063228"/>
            <a:chExt cx="2683767" cy="2160648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EFAA840-8D6C-4A63-8FDB-509F23BBA8EB}"/>
                </a:ext>
              </a:extLst>
            </p:cNvPr>
            <p:cNvSpPr/>
            <p:nvPr/>
          </p:nvSpPr>
          <p:spPr>
            <a:xfrm>
              <a:off x="8098128" y="2263282"/>
              <a:ext cx="1063178" cy="1095989"/>
            </a:xfrm>
            <a:custGeom>
              <a:avLst/>
              <a:gdLst>
                <a:gd name="connsiteX0" fmla="*/ 1043940 w 1043940"/>
                <a:gd name="connsiteY0" fmla="*/ 93980 h 1424940"/>
                <a:gd name="connsiteX1" fmla="*/ 949960 w 1043940"/>
                <a:gd name="connsiteY1" fmla="*/ 2540 h 1424940"/>
                <a:gd name="connsiteX2" fmla="*/ 795020 w 1043940"/>
                <a:gd name="connsiteY2" fmla="*/ 0 h 1424940"/>
                <a:gd name="connsiteX3" fmla="*/ 579120 w 1043940"/>
                <a:gd name="connsiteY3" fmla="*/ 223520 h 1424940"/>
                <a:gd name="connsiteX4" fmla="*/ 284480 w 1043940"/>
                <a:gd name="connsiteY4" fmla="*/ 223520 h 1424940"/>
                <a:gd name="connsiteX5" fmla="*/ 134620 w 1043940"/>
                <a:gd name="connsiteY5" fmla="*/ 378460 h 1424940"/>
                <a:gd name="connsiteX6" fmla="*/ 48260 w 1043940"/>
                <a:gd name="connsiteY6" fmla="*/ 297180 h 1424940"/>
                <a:gd name="connsiteX7" fmla="*/ 0 w 1043940"/>
                <a:gd name="connsiteY7" fmla="*/ 302260 h 1424940"/>
                <a:gd name="connsiteX8" fmla="*/ 0 w 1043940"/>
                <a:gd name="connsiteY8" fmla="*/ 571500 h 1424940"/>
                <a:gd name="connsiteX9" fmla="*/ 175260 w 1043940"/>
                <a:gd name="connsiteY9" fmla="*/ 736600 h 1424940"/>
                <a:gd name="connsiteX10" fmla="*/ 175260 w 1043940"/>
                <a:gd name="connsiteY10" fmla="*/ 1176020 h 1424940"/>
                <a:gd name="connsiteX11" fmla="*/ 53340 w 1043940"/>
                <a:gd name="connsiteY11" fmla="*/ 1285240 h 1424940"/>
                <a:gd name="connsiteX12" fmla="*/ 53340 w 1043940"/>
                <a:gd name="connsiteY12" fmla="*/ 1424940 h 1424940"/>
                <a:gd name="connsiteX13" fmla="*/ 561340 w 1043940"/>
                <a:gd name="connsiteY13" fmla="*/ 1424940 h 1424940"/>
                <a:gd name="connsiteX0" fmla="*/ 1043940 w 1043940"/>
                <a:gd name="connsiteY0" fmla="*/ 93980 h 1424940"/>
                <a:gd name="connsiteX1" fmla="*/ 949960 w 1043940"/>
                <a:gd name="connsiteY1" fmla="*/ 2540 h 1424940"/>
                <a:gd name="connsiteX2" fmla="*/ 795020 w 1043940"/>
                <a:gd name="connsiteY2" fmla="*/ 0 h 1424940"/>
                <a:gd name="connsiteX3" fmla="*/ 579120 w 1043940"/>
                <a:gd name="connsiteY3" fmla="*/ 223520 h 1424940"/>
                <a:gd name="connsiteX4" fmla="*/ 284480 w 1043940"/>
                <a:gd name="connsiteY4" fmla="*/ 223520 h 1424940"/>
                <a:gd name="connsiteX5" fmla="*/ 134620 w 1043940"/>
                <a:gd name="connsiteY5" fmla="*/ 378460 h 1424940"/>
                <a:gd name="connsiteX6" fmla="*/ 48260 w 1043940"/>
                <a:gd name="connsiteY6" fmla="*/ 297180 h 1424940"/>
                <a:gd name="connsiteX7" fmla="*/ 0 w 1043940"/>
                <a:gd name="connsiteY7" fmla="*/ 302260 h 1424940"/>
                <a:gd name="connsiteX8" fmla="*/ 0 w 1043940"/>
                <a:gd name="connsiteY8" fmla="*/ 571500 h 1424940"/>
                <a:gd name="connsiteX9" fmla="*/ 175260 w 1043940"/>
                <a:gd name="connsiteY9" fmla="*/ 736600 h 1424940"/>
                <a:gd name="connsiteX10" fmla="*/ 175260 w 1043940"/>
                <a:gd name="connsiteY10" fmla="*/ 1176020 h 1424940"/>
                <a:gd name="connsiteX11" fmla="*/ 53340 w 1043940"/>
                <a:gd name="connsiteY11" fmla="*/ 1285240 h 1424940"/>
                <a:gd name="connsiteX12" fmla="*/ 53340 w 1043940"/>
                <a:gd name="connsiteY12" fmla="*/ 1424940 h 1424940"/>
                <a:gd name="connsiteX13" fmla="*/ 1041400 w 1043940"/>
                <a:gd name="connsiteY13" fmla="*/ 99060 h 1424940"/>
                <a:gd name="connsiteX0" fmla="*/ 1043940 w 1043940"/>
                <a:gd name="connsiteY0" fmla="*/ 93980 h 1424940"/>
                <a:gd name="connsiteX1" fmla="*/ 949960 w 1043940"/>
                <a:gd name="connsiteY1" fmla="*/ 2540 h 1424940"/>
                <a:gd name="connsiteX2" fmla="*/ 795020 w 1043940"/>
                <a:gd name="connsiteY2" fmla="*/ 0 h 1424940"/>
                <a:gd name="connsiteX3" fmla="*/ 579120 w 1043940"/>
                <a:gd name="connsiteY3" fmla="*/ 223520 h 1424940"/>
                <a:gd name="connsiteX4" fmla="*/ 284480 w 1043940"/>
                <a:gd name="connsiteY4" fmla="*/ 223520 h 1424940"/>
                <a:gd name="connsiteX5" fmla="*/ 134620 w 1043940"/>
                <a:gd name="connsiteY5" fmla="*/ 378460 h 1424940"/>
                <a:gd name="connsiteX6" fmla="*/ 48260 w 1043940"/>
                <a:gd name="connsiteY6" fmla="*/ 297180 h 1424940"/>
                <a:gd name="connsiteX7" fmla="*/ 0 w 1043940"/>
                <a:gd name="connsiteY7" fmla="*/ 302260 h 1424940"/>
                <a:gd name="connsiteX8" fmla="*/ 0 w 1043940"/>
                <a:gd name="connsiteY8" fmla="*/ 571500 h 1424940"/>
                <a:gd name="connsiteX9" fmla="*/ 175260 w 1043940"/>
                <a:gd name="connsiteY9" fmla="*/ 736600 h 1424940"/>
                <a:gd name="connsiteX10" fmla="*/ 175260 w 1043940"/>
                <a:gd name="connsiteY10" fmla="*/ 1176020 h 1424940"/>
                <a:gd name="connsiteX11" fmla="*/ 53340 w 1043940"/>
                <a:gd name="connsiteY11" fmla="*/ 1285240 h 1424940"/>
                <a:gd name="connsiteX12" fmla="*/ 53340 w 1043940"/>
                <a:gd name="connsiteY12" fmla="*/ 1424940 h 1424940"/>
                <a:gd name="connsiteX13" fmla="*/ 640080 w 1043940"/>
                <a:gd name="connsiteY13" fmla="*/ 629920 h 1424940"/>
                <a:gd name="connsiteX14" fmla="*/ 1041400 w 1043940"/>
                <a:gd name="connsiteY14" fmla="*/ 99060 h 1424940"/>
                <a:gd name="connsiteX0" fmla="*/ 1043940 w 1582420"/>
                <a:gd name="connsiteY0" fmla="*/ 93980 h 1424940"/>
                <a:gd name="connsiteX1" fmla="*/ 949960 w 1582420"/>
                <a:gd name="connsiteY1" fmla="*/ 2540 h 1424940"/>
                <a:gd name="connsiteX2" fmla="*/ 795020 w 1582420"/>
                <a:gd name="connsiteY2" fmla="*/ 0 h 1424940"/>
                <a:gd name="connsiteX3" fmla="*/ 579120 w 1582420"/>
                <a:gd name="connsiteY3" fmla="*/ 223520 h 1424940"/>
                <a:gd name="connsiteX4" fmla="*/ 284480 w 1582420"/>
                <a:gd name="connsiteY4" fmla="*/ 223520 h 1424940"/>
                <a:gd name="connsiteX5" fmla="*/ 134620 w 1582420"/>
                <a:gd name="connsiteY5" fmla="*/ 378460 h 1424940"/>
                <a:gd name="connsiteX6" fmla="*/ 48260 w 1582420"/>
                <a:gd name="connsiteY6" fmla="*/ 297180 h 1424940"/>
                <a:gd name="connsiteX7" fmla="*/ 0 w 1582420"/>
                <a:gd name="connsiteY7" fmla="*/ 302260 h 1424940"/>
                <a:gd name="connsiteX8" fmla="*/ 0 w 1582420"/>
                <a:gd name="connsiteY8" fmla="*/ 571500 h 1424940"/>
                <a:gd name="connsiteX9" fmla="*/ 175260 w 1582420"/>
                <a:gd name="connsiteY9" fmla="*/ 736600 h 1424940"/>
                <a:gd name="connsiteX10" fmla="*/ 175260 w 1582420"/>
                <a:gd name="connsiteY10" fmla="*/ 1176020 h 1424940"/>
                <a:gd name="connsiteX11" fmla="*/ 53340 w 1582420"/>
                <a:gd name="connsiteY11" fmla="*/ 1285240 h 1424940"/>
                <a:gd name="connsiteX12" fmla="*/ 53340 w 1582420"/>
                <a:gd name="connsiteY12" fmla="*/ 1424940 h 1424940"/>
                <a:gd name="connsiteX13" fmla="*/ 1582420 w 1582420"/>
                <a:gd name="connsiteY13" fmla="*/ 635000 h 1424940"/>
                <a:gd name="connsiteX14" fmla="*/ 1041400 w 1582420"/>
                <a:gd name="connsiteY14" fmla="*/ 99060 h 1424940"/>
                <a:gd name="connsiteX0" fmla="*/ 1043940 w 1582420"/>
                <a:gd name="connsiteY0" fmla="*/ 93980 h 1424940"/>
                <a:gd name="connsiteX1" fmla="*/ 949960 w 1582420"/>
                <a:gd name="connsiteY1" fmla="*/ 2540 h 1424940"/>
                <a:gd name="connsiteX2" fmla="*/ 795020 w 1582420"/>
                <a:gd name="connsiteY2" fmla="*/ 0 h 1424940"/>
                <a:gd name="connsiteX3" fmla="*/ 579120 w 1582420"/>
                <a:gd name="connsiteY3" fmla="*/ 223520 h 1424940"/>
                <a:gd name="connsiteX4" fmla="*/ 284480 w 1582420"/>
                <a:gd name="connsiteY4" fmla="*/ 223520 h 1424940"/>
                <a:gd name="connsiteX5" fmla="*/ 134620 w 1582420"/>
                <a:gd name="connsiteY5" fmla="*/ 378460 h 1424940"/>
                <a:gd name="connsiteX6" fmla="*/ 48260 w 1582420"/>
                <a:gd name="connsiteY6" fmla="*/ 297180 h 1424940"/>
                <a:gd name="connsiteX7" fmla="*/ 0 w 1582420"/>
                <a:gd name="connsiteY7" fmla="*/ 302260 h 1424940"/>
                <a:gd name="connsiteX8" fmla="*/ 0 w 1582420"/>
                <a:gd name="connsiteY8" fmla="*/ 571500 h 1424940"/>
                <a:gd name="connsiteX9" fmla="*/ 175260 w 1582420"/>
                <a:gd name="connsiteY9" fmla="*/ 736600 h 1424940"/>
                <a:gd name="connsiteX10" fmla="*/ 175260 w 1582420"/>
                <a:gd name="connsiteY10" fmla="*/ 1176020 h 1424940"/>
                <a:gd name="connsiteX11" fmla="*/ 53340 w 1582420"/>
                <a:gd name="connsiteY11" fmla="*/ 1285240 h 1424940"/>
                <a:gd name="connsiteX12" fmla="*/ 53340 w 1582420"/>
                <a:gd name="connsiteY12" fmla="*/ 1424940 h 1424940"/>
                <a:gd name="connsiteX13" fmla="*/ 1163320 w 1582420"/>
                <a:gd name="connsiteY13" fmla="*/ 845820 h 1424940"/>
                <a:gd name="connsiteX14" fmla="*/ 1582420 w 1582420"/>
                <a:gd name="connsiteY14" fmla="*/ 635000 h 1424940"/>
                <a:gd name="connsiteX15" fmla="*/ 1041400 w 1582420"/>
                <a:gd name="connsiteY15" fmla="*/ 99060 h 1424940"/>
                <a:gd name="connsiteX0" fmla="*/ 1043940 w 1582420"/>
                <a:gd name="connsiteY0" fmla="*/ 93980 h 1424940"/>
                <a:gd name="connsiteX1" fmla="*/ 949960 w 1582420"/>
                <a:gd name="connsiteY1" fmla="*/ 2540 h 1424940"/>
                <a:gd name="connsiteX2" fmla="*/ 795020 w 1582420"/>
                <a:gd name="connsiteY2" fmla="*/ 0 h 1424940"/>
                <a:gd name="connsiteX3" fmla="*/ 579120 w 1582420"/>
                <a:gd name="connsiteY3" fmla="*/ 223520 h 1424940"/>
                <a:gd name="connsiteX4" fmla="*/ 284480 w 1582420"/>
                <a:gd name="connsiteY4" fmla="*/ 223520 h 1424940"/>
                <a:gd name="connsiteX5" fmla="*/ 134620 w 1582420"/>
                <a:gd name="connsiteY5" fmla="*/ 378460 h 1424940"/>
                <a:gd name="connsiteX6" fmla="*/ 48260 w 1582420"/>
                <a:gd name="connsiteY6" fmla="*/ 297180 h 1424940"/>
                <a:gd name="connsiteX7" fmla="*/ 0 w 1582420"/>
                <a:gd name="connsiteY7" fmla="*/ 302260 h 1424940"/>
                <a:gd name="connsiteX8" fmla="*/ 0 w 1582420"/>
                <a:gd name="connsiteY8" fmla="*/ 571500 h 1424940"/>
                <a:gd name="connsiteX9" fmla="*/ 175260 w 1582420"/>
                <a:gd name="connsiteY9" fmla="*/ 736600 h 1424940"/>
                <a:gd name="connsiteX10" fmla="*/ 175260 w 1582420"/>
                <a:gd name="connsiteY10" fmla="*/ 1176020 h 1424940"/>
                <a:gd name="connsiteX11" fmla="*/ 53340 w 1582420"/>
                <a:gd name="connsiteY11" fmla="*/ 1285240 h 1424940"/>
                <a:gd name="connsiteX12" fmla="*/ 53340 w 1582420"/>
                <a:gd name="connsiteY12" fmla="*/ 1424940 h 1424940"/>
                <a:gd name="connsiteX13" fmla="*/ 1506220 w 1582420"/>
                <a:gd name="connsiteY13" fmla="*/ 698500 h 1424940"/>
                <a:gd name="connsiteX14" fmla="*/ 1582420 w 1582420"/>
                <a:gd name="connsiteY14" fmla="*/ 635000 h 1424940"/>
                <a:gd name="connsiteX15" fmla="*/ 1041400 w 1582420"/>
                <a:gd name="connsiteY15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06220 w 1574800"/>
                <a:gd name="connsiteY13" fmla="*/ 698500 h 1424940"/>
                <a:gd name="connsiteX14" fmla="*/ 1574800 w 1574800"/>
                <a:gd name="connsiteY14" fmla="*/ 629920 h 1424940"/>
                <a:gd name="connsiteX15" fmla="*/ 1041400 w 1574800"/>
                <a:gd name="connsiteY15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06220 w 1574800"/>
                <a:gd name="connsiteY13" fmla="*/ 698500 h 1424940"/>
                <a:gd name="connsiteX14" fmla="*/ 1508760 w 1574800"/>
                <a:gd name="connsiteY14" fmla="*/ 69850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06220 w 1574800"/>
                <a:gd name="connsiteY13" fmla="*/ 698500 h 1424940"/>
                <a:gd name="connsiteX14" fmla="*/ 1513840 w 1574800"/>
                <a:gd name="connsiteY14" fmla="*/ 101346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330960 w 1574800"/>
                <a:gd name="connsiteY13" fmla="*/ 1054100 h 1424940"/>
                <a:gd name="connsiteX14" fmla="*/ 1513840 w 1574800"/>
                <a:gd name="connsiteY14" fmla="*/ 101346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330960 w 1574800"/>
                <a:gd name="connsiteY13" fmla="*/ 1054100 h 1424940"/>
                <a:gd name="connsiteX14" fmla="*/ 1506220 w 1574800"/>
                <a:gd name="connsiteY14" fmla="*/ 71628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330960 w 1574800"/>
                <a:gd name="connsiteY13" fmla="*/ 1054100 h 1424940"/>
                <a:gd name="connsiteX14" fmla="*/ 1501140 w 1574800"/>
                <a:gd name="connsiteY14" fmla="*/ 71120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03680 w 1574800"/>
                <a:gd name="connsiteY13" fmla="*/ 1041400 h 1424940"/>
                <a:gd name="connsiteX14" fmla="*/ 1501140 w 1574800"/>
                <a:gd name="connsiteY14" fmla="*/ 71120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13840 w 1574800"/>
                <a:gd name="connsiteY13" fmla="*/ 1043940 h 1424940"/>
                <a:gd name="connsiteX14" fmla="*/ 1501140 w 1574800"/>
                <a:gd name="connsiteY14" fmla="*/ 71120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506220 w 1574800"/>
                <a:gd name="connsiteY13" fmla="*/ 1049020 h 1424940"/>
                <a:gd name="connsiteX14" fmla="*/ 1501140 w 1574800"/>
                <a:gd name="connsiteY14" fmla="*/ 711200 h 1424940"/>
                <a:gd name="connsiteX15" fmla="*/ 1574800 w 1574800"/>
                <a:gd name="connsiteY15" fmla="*/ 629920 h 1424940"/>
                <a:gd name="connsiteX16" fmla="*/ 1041400 w 1574800"/>
                <a:gd name="connsiteY16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219200 w 1574800"/>
                <a:gd name="connsiteY13" fmla="*/ 1122680 h 1424940"/>
                <a:gd name="connsiteX14" fmla="*/ 1506220 w 1574800"/>
                <a:gd name="connsiteY14" fmla="*/ 1049020 h 1424940"/>
                <a:gd name="connsiteX15" fmla="*/ 1501140 w 1574800"/>
                <a:gd name="connsiteY15" fmla="*/ 711200 h 1424940"/>
                <a:gd name="connsiteX16" fmla="*/ 1574800 w 1574800"/>
                <a:gd name="connsiteY16" fmla="*/ 629920 h 1424940"/>
                <a:gd name="connsiteX17" fmla="*/ 1041400 w 1574800"/>
                <a:gd name="connsiteY17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424940 w 1574800"/>
                <a:gd name="connsiteY13" fmla="*/ 1135380 h 1424940"/>
                <a:gd name="connsiteX14" fmla="*/ 1506220 w 1574800"/>
                <a:gd name="connsiteY14" fmla="*/ 1049020 h 1424940"/>
                <a:gd name="connsiteX15" fmla="*/ 1501140 w 1574800"/>
                <a:gd name="connsiteY15" fmla="*/ 711200 h 1424940"/>
                <a:gd name="connsiteX16" fmla="*/ 1574800 w 1574800"/>
                <a:gd name="connsiteY16" fmla="*/ 629920 h 1424940"/>
                <a:gd name="connsiteX17" fmla="*/ 1041400 w 1574800"/>
                <a:gd name="connsiteY17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402080 w 1574800"/>
                <a:gd name="connsiteY13" fmla="*/ 1137920 h 1424940"/>
                <a:gd name="connsiteX14" fmla="*/ 1506220 w 1574800"/>
                <a:gd name="connsiteY14" fmla="*/ 1049020 h 1424940"/>
                <a:gd name="connsiteX15" fmla="*/ 1501140 w 1574800"/>
                <a:gd name="connsiteY15" fmla="*/ 711200 h 1424940"/>
                <a:gd name="connsiteX16" fmla="*/ 1574800 w 1574800"/>
                <a:gd name="connsiteY16" fmla="*/ 629920 h 1424940"/>
                <a:gd name="connsiteX17" fmla="*/ 1041400 w 1574800"/>
                <a:gd name="connsiteY17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414780 w 1574800"/>
                <a:gd name="connsiteY13" fmla="*/ 1135380 h 1424940"/>
                <a:gd name="connsiteX14" fmla="*/ 1506220 w 1574800"/>
                <a:gd name="connsiteY14" fmla="*/ 1049020 h 1424940"/>
                <a:gd name="connsiteX15" fmla="*/ 1501140 w 1574800"/>
                <a:gd name="connsiteY15" fmla="*/ 711200 h 1424940"/>
                <a:gd name="connsiteX16" fmla="*/ 1574800 w 1574800"/>
                <a:gd name="connsiteY16" fmla="*/ 629920 h 1424940"/>
                <a:gd name="connsiteX17" fmla="*/ 1041400 w 1574800"/>
                <a:gd name="connsiteY17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409700 w 1574800"/>
                <a:gd name="connsiteY13" fmla="*/ 1127760 h 1424940"/>
                <a:gd name="connsiteX14" fmla="*/ 1506220 w 1574800"/>
                <a:gd name="connsiteY14" fmla="*/ 1049020 h 1424940"/>
                <a:gd name="connsiteX15" fmla="*/ 1501140 w 1574800"/>
                <a:gd name="connsiteY15" fmla="*/ 711200 h 1424940"/>
                <a:gd name="connsiteX16" fmla="*/ 1574800 w 1574800"/>
                <a:gd name="connsiteY16" fmla="*/ 629920 h 1424940"/>
                <a:gd name="connsiteX17" fmla="*/ 1041400 w 1574800"/>
                <a:gd name="connsiteY17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031240 w 1574800"/>
                <a:gd name="connsiteY13" fmla="*/ 1211580 h 1424940"/>
                <a:gd name="connsiteX14" fmla="*/ 1409700 w 1574800"/>
                <a:gd name="connsiteY14" fmla="*/ 1127760 h 1424940"/>
                <a:gd name="connsiteX15" fmla="*/ 1506220 w 1574800"/>
                <a:gd name="connsiteY15" fmla="*/ 1049020 h 1424940"/>
                <a:gd name="connsiteX16" fmla="*/ 1501140 w 1574800"/>
                <a:gd name="connsiteY16" fmla="*/ 711200 h 1424940"/>
                <a:gd name="connsiteX17" fmla="*/ 1574800 w 1574800"/>
                <a:gd name="connsiteY17" fmla="*/ 629920 h 1424940"/>
                <a:gd name="connsiteX18" fmla="*/ 1041400 w 1574800"/>
                <a:gd name="connsiteY18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55700 w 1574800"/>
                <a:gd name="connsiteY13" fmla="*/ 1137920 h 1424940"/>
                <a:gd name="connsiteX14" fmla="*/ 1409700 w 1574800"/>
                <a:gd name="connsiteY14" fmla="*/ 1127760 h 1424940"/>
                <a:gd name="connsiteX15" fmla="*/ 1506220 w 1574800"/>
                <a:gd name="connsiteY15" fmla="*/ 1049020 h 1424940"/>
                <a:gd name="connsiteX16" fmla="*/ 1501140 w 1574800"/>
                <a:gd name="connsiteY16" fmla="*/ 711200 h 1424940"/>
                <a:gd name="connsiteX17" fmla="*/ 1574800 w 1574800"/>
                <a:gd name="connsiteY17" fmla="*/ 629920 h 1424940"/>
                <a:gd name="connsiteX18" fmla="*/ 1041400 w 1574800"/>
                <a:gd name="connsiteY18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37920 w 1574800"/>
                <a:gd name="connsiteY13" fmla="*/ 1135380 h 1424940"/>
                <a:gd name="connsiteX14" fmla="*/ 1409700 w 1574800"/>
                <a:gd name="connsiteY14" fmla="*/ 1127760 h 1424940"/>
                <a:gd name="connsiteX15" fmla="*/ 1506220 w 1574800"/>
                <a:gd name="connsiteY15" fmla="*/ 1049020 h 1424940"/>
                <a:gd name="connsiteX16" fmla="*/ 1501140 w 1574800"/>
                <a:gd name="connsiteY16" fmla="*/ 711200 h 1424940"/>
                <a:gd name="connsiteX17" fmla="*/ 1574800 w 1574800"/>
                <a:gd name="connsiteY17" fmla="*/ 629920 h 1424940"/>
                <a:gd name="connsiteX18" fmla="*/ 1041400 w 1574800"/>
                <a:gd name="connsiteY18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932180 w 1574800"/>
                <a:gd name="connsiteY13" fmla="*/ 1191260 h 1424940"/>
                <a:gd name="connsiteX14" fmla="*/ 1137920 w 1574800"/>
                <a:gd name="connsiteY14" fmla="*/ 113538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27760 w 1574800"/>
                <a:gd name="connsiteY13" fmla="*/ 1275080 h 1424940"/>
                <a:gd name="connsiteX14" fmla="*/ 1137920 w 1574800"/>
                <a:gd name="connsiteY14" fmla="*/ 113538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20140 w 1574800"/>
                <a:gd name="connsiteY13" fmla="*/ 1272540 h 1424940"/>
                <a:gd name="connsiteX14" fmla="*/ 1137920 w 1574800"/>
                <a:gd name="connsiteY14" fmla="*/ 113538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20140 w 1574800"/>
                <a:gd name="connsiteY13" fmla="*/ 1272540 h 1424940"/>
                <a:gd name="connsiteX14" fmla="*/ 1127760 w 1574800"/>
                <a:gd name="connsiteY14" fmla="*/ 113792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43000 w 1574800"/>
                <a:gd name="connsiteY13" fmla="*/ 1262380 h 1424940"/>
                <a:gd name="connsiteX14" fmla="*/ 1127760 w 1574800"/>
                <a:gd name="connsiteY14" fmla="*/ 113792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1132840 w 1574800"/>
                <a:gd name="connsiteY13" fmla="*/ 1262380 h 1424940"/>
                <a:gd name="connsiteX14" fmla="*/ 1127760 w 1574800"/>
                <a:gd name="connsiteY14" fmla="*/ 1137920 h 1424940"/>
                <a:gd name="connsiteX15" fmla="*/ 1409700 w 1574800"/>
                <a:gd name="connsiteY15" fmla="*/ 1127760 h 1424940"/>
                <a:gd name="connsiteX16" fmla="*/ 1506220 w 1574800"/>
                <a:gd name="connsiteY16" fmla="*/ 1049020 h 1424940"/>
                <a:gd name="connsiteX17" fmla="*/ 1501140 w 1574800"/>
                <a:gd name="connsiteY17" fmla="*/ 711200 h 1424940"/>
                <a:gd name="connsiteX18" fmla="*/ 1574800 w 1574800"/>
                <a:gd name="connsiteY18" fmla="*/ 629920 h 1424940"/>
                <a:gd name="connsiteX19" fmla="*/ 1041400 w 1574800"/>
                <a:gd name="connsiteY19" fmla="*/ 99060 h 1424940"/>
                <a:gd name="connsiteX0" fmla="*/ 1043940 w 1574800"/>
                <a:gd name="connsiteY0" fmla="*/ 93980 h 1424940"/>
                <a:gd name="connsiteX1" fmla="*/ 949960 w 1574800"/>
                <a:gd name="connsiteY1" fmla="*/ 2540 h 1424940"/>
                <a:gd name="connsiteX2" fmla="*/ 795020 w 1574800"/>
                <a:gd name="connsiteY2" fmla="*/ 0 h 1424940"/>
                <a:gd name="connsiteX3" fmla="*/ 579120 w 1574800"/>
                <a:gd name="connsiteY3" fmla="*/ 223520 h 1424940"/>
                <a:gd name="connsiteX4" fmla="*/ 284480 w 1574800"/>
                <a:gd name="connsiteY4" fmla="*/ 223520 h 1424940"/>
                <a:gd name="connsiteX5" fmla="*/ 134620 w 1574800"/>
                <a:gd name="connsiteY5" fmla="*/ 378460 h 1424940"/>
                <a:gd name="connsiteX6" fmla="*/ 48260 w 1574800"/>
                <a:gd name="connsiteY6" fmla="*/ 297180 h 1424940"/>
                <a:gd name="connsiteX7" fmla="*/ 0 w 1574800"/>
                <a:gd name="connsiteY7" fmla="*/ 302260 h 1424940"/>
                <a:gd name="connsiteX8" fmla="*/ 0 w 1574800"/>
                <a:gd name="connsiteY8" fmla="*/ 571500 h 1424940"/>
                <a:gd name="connsiteX9" fmla="*/ 175260 w 1574800"/>
                <a:gd name="connsiteY9" fmla="*/ 736600 h 1424940"/>
                <a:gd name="connsiteX10" fmla="*/ 175260 w 1574800"/>
                <a:gd name="connsiteY10" fmla="*/ 1176020 h 1424940"/>
                <a:gd name="connsiteX11" fmla="*/ 53340 w 1574800"/>
                <a:gd name="connsiteY11" fmla="*/ 1285240 h 1424940"/>
                <a:gd name="connsiteX12" fmla="*/ 53340 w 1574800"/>
                <a:gd name="connsiteY12" fmla="*/ 1424940 h 1424940"/>
                <a:gd name="connsiteX13" fmla="*/ 975360 w 1574800"/>
                <a:gd name="connsiteY13" fmla="*/ 1285240 h 1424940"/>
                <a:gd name="connsiteX14" fmla="*/ 1132840 w 1574800"/>
                <a:gd name="connsiteY14" fmla="*/ 1262380 h 1424940"/>
                <a:gd name="connsiteX15" fmla="*/ 1127760 w 1574800"/>
                <a:gd name="connsiteY15" fmla="*/ 1137920 h 1424940"/>
                <a:gd name="connsiteX16" fmla="*/ 1409700 w 1574800"/>
                <a:gd name="connsiteY16" fmla="*/ 1127760 h 1424940"/>
                <a:gd name="connsiteX17" fmla="*/ 1506220 w 1574800"/>
                <a:gd name="connsiteY17" fmla="*/ 1049020 h 1424940"/>
                <a:gd name="connsiteX18" fmla="*/ 1501140 w 1574800"/>
                <a:gd name="connsiteY18" fmla="*/ 711200 h 1424940"/>
                <a:gd name="connsiteX19" fmla="*/ 1574800 w 1574800"/>
                <a:gd name="connsiteY19" fmla="*/ 629920 h 1424940"/>
                <a:gd name="connsiteX20" fmla="*/ 1041400 w 1574800"/>
                <a:gd name="connsiteY20" fmla="*/ 99060 h 142494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769620 w 1574800"/>
                <a:gd name="connsiteY13" fmla="*/ 1633220 h 1633220"/>
                <a:gd name="connsiteX14" fmla="*/ 1132840 w 1574800"/>
                <a:gd name="connsiteY14" fmla="*/ 1262380 h 1633220"/>
                <a:gd name="connsiteX15" fmla="*/ 1127760 w 1574800"/>
                <a:gd name="connsiteY15" fmla="*/ 1137920 h 1633220"/>
                <a:gd name="connsiteX16" fmla="*/ 1409700 w 1574800"/>
                <a:gd name="connsiteY16" fmla="*/ 1127760 h 1633220"/>
                <a:gd name="connsiteX17" fmla="*/ 1506220 w 1574800"/>
                <a:gd name="connsiteY17" fmla="*/ 1049020 h 1633220"/>
                <a:gd name="connsiteX18" fmla="*/ 1501140 w 1574800"/>
                <a:gd name="connsiteY18" fmla="*/ 711200 h 1633220"/>
                <a:gd name="connsiteX19" fmla="*/ 1574800 w 1574800"/>
                <a:gd name="connsiteY19" fmla="*/ 629920 h 1633220"/>
                <a:gd name="connsiteX20" fmla="*/ 1041400 w 1574800"/>
                <a:gd name="connsiteY20" fmla="*/ 990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660400 w 1574800"/>
                <a:gd name="connsiteY13" fmla="*/ 15976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27760 w 1574800"/>
                <a:gd name="connsiteY16" fmla="*/ 113792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41400 w 1574800"/>
                <a:gd name="connsiteY21" fmla="*/ 990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27760 w 1574800"/>
                <a:gd name="connsiteY16" fmla="*/ 113792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41400 w 1574800"/>
                <a:gd name="connsiteY21" fmla="*/ 990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030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41400 w 1574800"/>
                <a:gd name="connsiteY21" fmla="*/ 990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41400 w 1574800"/>
                <a:gd name="connsiteY21" fmla="*/ 990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636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0" fmla="*/ 104394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43940 w 1574800"/>
                <a:gd name="connsiteY22" fmla="*/ 93980 h 1633220"/>
                <a:gd name="connsiteX0" fmla="*/ 1026160 w 1574800"/>
                <a:gd name="connsiteY0" fmla="*/ 7620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26160 w 1574800"/>
                <a:gd name="connsiteY22" fmla="*/ 7620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48260 w 1574800"/>
                <a:gd name="connsiteY6" fmla="*/ 29718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0 w 1574800"/>
                <a:gd name="connsiteY7" fmla="*/ 30226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1905 w 1574800"/>
                <a:gd name="connsiteY7" fmla="*/ 292735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5715 w 1574800"/>
                <a:gd name="connsiteY7" fmla="*/ 292735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3810 w 1574800"/>
                <a:gd name="connsiteY7" fmla="*/ 28702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3810 w 1574800"/>
                <a:gd name="connsiteY7" fmla="*/ 28702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44575 w 1580515"/>
                <a:gd name="connsiteY0" fmla="*/ 93980 h 1633220"/>
                <a:gd name="connsiteX1" fmla="*/ 955675 w 1580515"/>
                <a:gd name="connsiteY1" fmla="*/ 2540 h 1633220"/>
                <a:gd name="connsiteX2" fmla="*/ 800735 w 1580515"/>
                <a:gd name="connsiteY2" fmla="*/ 0 h 1633220"/>
                <a:gd name="connsiteX3" fmla="*/ 584835 w 1580515"/>
                <a:gd name="connsiteY3" fmla="*/ 223520 h 1633220"/>
                <a:gd name="connsiteX4" fmla="*/ 290195 w 1580515"/>
                <a:gd name="connsiteY4" fmla="*/ 223520 h 1633220"/>
                <a:gd name="connsiteX5" fmla="*/ 140335 w 1580515"/>
                <a:gd name="connsiteY5" fmla="*/ 378460 h 1633220"/>
                <a:gd name="connsiteX6" fmla="*/ 69215 w 1580515"/>
                <a:gd name="connsiteY6" fmla="*/ 289560 h 1633220"/>
                <a:gd name="connsiteX7" fmla="*/ 0 w 1580515"/>
                <a:gd name="connsiteY7" fmla="*/ 287020 h 1633220"/>
                <a:gd name="connsiteX8" fmla="*/ 5715 w 1580515"/>
                <a:gd name="connsiteY8" fmla="*/ 571500 h 1633220"/>
                <a:gd name="connsiteX9" fmla="*/ 180975 w 1580515"/>
                <a:gd name="connsiteY9" fmla="*/ 736600 h 1633220"/>
                <a:gd name="connsiteX10" fmla="*/ 180975 w 1580515"/>
                <a:gd name="connsiteY10" fmla="*/ 1176020 h 1633220"/>
                <a:gd name="connsiteX11" fmla="*/ 59055 w 1580515"/>
                <a:gd name="connsiteY11" fmla="*/ 1285240 h 1633220"/>
                <a:gd name="connsiteX12" fmla="*/ 59055 w 1580515"/>
                <a:gd name="connsiteY12" fmla="*/ 1424940 h 1633220"/>
                <a:gd name="connsiteX13" fmla="*/ 556895 w 1580515"/>
                <a:gd name="connsiteY13" fmla="*/ 1419860 h 1633220"/>
                <a:gd name="connsiteX14" fmla="*/ 775335 w 1580515"/>
                <a:gd name="connsiteY14" fmla="*/ 1633220 h 1633220"/>
                <a:gd name="connsiteX15" fmla="*/ 1138555 w 1580515"/>
                <a:gd name="connsiteY15" fmla="*/ 1262380 h 1633220"/>
                <a:gd name="connsiteX16" fmla="*/ 1141095 w 1580515"/>
                <a:gd name="connsiteY16" fmla="*/ 1132840 h 1633220"/>
                <a:gd name="connsiteX17" fmla="*/ 1415415 w 1580515"/>
                <a:gd name="connsiteY17" fmla="*/ 1127760 h 1633220"/>
                <a:gd name="connsiteX18" fmla="*/ 1511935 w 1580515"/>
                <a:gd name="connsiteY18" fmla="*/ 1049020 h 1633220"/>
                <a:gd name="connsiteX19" fmla="*/ 1506855 w 1580515"/>
                <a:gd name="connsiteY19" fmla="*/ 711200 h 1633220"/>
                <a:gd name="connsiteX20" fmla="*/ 1580515 w 1580515"/>
                <a:gd name="connsiteY20" fmla="*/ 629920 h 1633220"/>
                <a:gd name="connsiteX21" fmla="*/ 1042035 w 1580515"/>
                <a:gd name="connsiteY21" fmla="*/ 88900 h 1633220"/>
                <a:gd name="connsiteX22" fmla="*/ 1044575 w 1580515"/>
                <a:gd name="connsiteY22" fmla="*/ 93980 h 1633220"/>
                <a:gd name="connsiteX0" fmla="*/ 1046480 w 1582420"/>
                <a:gd name="connsiteY0" fmla="*/ 93980 h 1633220"/>
                <a:gd name="connsiteX1" fmla="*/ 957580 w 1582420"/>
                <a:gd name="connsiteY1" fmla="*/ 2540 h 1633220"/>
                <a:gd name="connsiteX2" fmla="*/ 802640 w 1582420"/>
                <a:gd name="connsiteY2" fmla="*/ 0 h 1633220"/>
                <a:gd name="connsiteX3" fmla="*/ 586740 w 1582420"/>
                <a:gd name="connsiteY3" fmla="*/ 223520 h 1633220"/>
                <a:gd name="connsiteX4" fmla="*/ 292100 w 1582420"/>
                <a:gd name="connsiteY4" fmla="*/ 223520 h 1633220"/>
                <a:gd name="connsiteX5" fmla="*/ 142240 w 1582420"/>
                <a:gd name="connsiteY5" fmla="*/ 378460 h 1633220"/>
                <a:gd name="connsiteX6" fmla="*/ 71120 w 1582420"/>
                <a:gd name="connsiteY6" fmla="*/ 289560 h 1633220"/>
                <a:gd name="connsiteX7" fmla="*/ 0 w 1582420"/>
                <a:gd name="connsiteY7" fmla="*/ 290830 h 1633220"/>
                <a:gd name="connsiteX8" fmla="*/ 7620 w 1582420"/>
                <a:gd name="connsiteY8" fmla="*/ 571500 h 1633220"/>
                <a:gd name="connsiteX9" fmla="*/ 182880 w 1582420"/>
                <a:gd name="connsiteY9" fmla="*/ 736600 h 1633220"/>
                <a:gd name="connsiteX10" fmla="*/ 182880 w 1582420"/>
                <a:gd name="connsiteY10" fmla="*/ 1176020 h 1633220"/>
                <a:gd name="connsiteX11" fmla="*/ 60960 w 1582420"/>
                <a:gd name="connsiteY11" fmla="*/ 1285240 h 1633220"/>
                <a:gd name="connsiteX12" fmla="*/ 60960 w 1582420"/>
                <a:gd name="connsiteY12" fmla="*/ 1424940 h 1633220"/>
                <a:gd name="connsiteX13" fmla="*/ 558800 w 1582420"/>
                <a:gd name="connsiteY13" fmla="*/ 1419860 h 1633220"/>
                <a:gd name="connsiteX14" fmla="*/ 777240 w 1582420"/>
                <a:gd name="connsiteY14" fmla="*/ 1633220 h 1633220"/>
                <a:gd name="connsiteX15" fmla="*/ 1140460 w 1582420"/>
                <a:gd name="connsiteY15" fmla="*/ 1262380 h 1633220"/>
                <a:gd name="connsiteX16" fmla="*/ 1143000 w 1582420"/>
                <a:gd name="connsiteY16" fmla="*/ 1132840 h 1633220"/>
                <a:gd name="connsiteX17" fmla="*/ 1417320 w 1582420"/>
                <a:gd name="connsiteY17" fmla="*/ 1127760 h 1633220"/>
                <a:gd name="connsiteX18" fmla="*/ 1513840 w 1582420"/>
                <a:gd name="connsiteY18" fmla="*/ 1049020 h 1633220"/>
                <a:gd name="connsiteX19" fmla="*/ 1508760 w 1582420"/>
                <a:gd name="connsiteY19" fmla="*/ 711200 h 1633220"/>
                <a:gd name="connsiteX20" fmla="*/ 1582420 w 1582420"/>
                <a:gd name="connsiteY20" fmla="*/ 629920 h 1633220"/>
                <a:gd name="connsiteX21" fmla="*/ 1043940 w 1582420"/>
                <a:gd name="connsiteY21" fmla="*/ 88900 h 1633220"/>
                <a:gd name="connsiteX22" fmla="*/ 1046480 w 1582420"/>
                <a:gd name="connsiteY22" fmla="*/ 93980 h 1633220"/>
                <a:gd name="connsiteX0" fmla="*/ 1038860 w 1574800"/>
                <a:gd name="connsiteY0" fmla="*/ 93980 h 1633220"/>
                <a:gd name="connsiteX1" fmla="*/ 949960 w 1574800"/>
                <a:gd name="connsiteY1" fmla="*/ 2540 h 1633220"/>
                <a:gd name="connsiteX2" fmla="*/ 795020 w 1574800"/>
                <a:gd name="connsiteY2" fmla="*/ 0 h 1633220"/>
                <a:gd name="connsiteX3" fmla="*/ 579120 w 1574800"/>
                <a:gd name="connsiteY3" fmla="*/ 223520 h 1633220"/>
                <a:gd name="connsiteX4" fmla="*/ 284480 w 1574800"/>
                <a:gd name="connsiteY4" fmla="*/ 223520 h 1633220"/>
                <a:gd name="connsiteX5" fmla="*/ 134620 w 1574800"/>
                <a:gd name="connsiteY5" fmla="*/ 378460 h 1633220"/>
                <a:gd name="connsiteX6" fmla="*/ 63500 w 1574800"/>
                <a:gd name="connsiteY6" fmla="*/ 289560 h 1633220"/>
                <a:gd name="connsiteX7" fmla="*/ 1905 w 1574800"/>
                <a:gd name="connsiteY7" fmla="*/ 290830 h 1633220"/>
                <a:gd name="connsiteX8" fmla="*/ 0 w 1574800"/>
                <a:gd name="connsiteY8" fmla="*/ 571500 h 1633220"/>
                <a:gd name="connsiteX9" fmla="*/ 175260 w 1574800"/>
                <a:gd name="connsiteY9" fmla="*/ 736600 h 1633220"/>
                <a:gd name="connsiteX10" fmla="*/ 175260 w 1574800"/>
                <a:gd name="connsiteY10" fmla="*/ 1176020 h 1633220"/>
                <a:gd name="connsiteX11" fmla="*/ 53340 w 1574800"/>
                <a:gd name="connsiteY11" fmla="*/ 1285240 h 1633220"/>
                <a:gd name="connsiteX12" fmla="*/ 53340 w 1574800"/>
                <a:gd name="connsiteY12" fmla="*/ 1424940 h 1633220"/>
                <a:gd name="connsiteX13" fmla="*/ 551180 w 1574800"/>
                <a:gd name="connsiteY13" fmla="*/ 1419860 h 1633220"/>
                <a:gd name="connsiteX14" fmla="*/ 769620 w 1574800"/>
                <a:gd name="connsiteY14" fmla="*/ 1633220 h 1633220"/>
                <a:gd name="connsiteX15" fmla="*/ 1132840 w 1574800"/>
                <a:gd name="connsiteY15" fmla="*/ 1262380 h 1633220"/>
                <a:gd name="connsiteX16" fmla="*/ 1135380 w 1574800"/>
                <a:gd name="connsiteY16" fmla="*/ 1132840 h 1633220"/>
                <a:gd name="connsiteX17" fmla="*/ 1409700 w 1574800"/>
                <a:gd name="connsiteY17" fmla="*/ 1127760 h 1633220"/>
                <a:gd name="connsiteX18" fmla="*/ 1506220 w 1574800"/>
                <a:gd name="connsiteY18" fmla="*/ 1049020 h 1633220"/>
                <a:gd name="connsiteX19" fmla="*/ 1501140 w 1574800"/>
                <a:gd name="connsiteY19" fmla="*/ 711200 h 1633220"/>
                <a:gd name="connsiteX20" fmla="*/ 1574800 w 1574800"/>
                <a:gd name="connsiteY20" fmla="*/ 629920 h 1633220"/>
                <a:gd name="connsiteX21" fmla="*/ 1036320 w 1574800"/>
                <a:gd name="connsiteY21" fmla="*/ 88900 h 1633220"/>
                <a:gd name="connsiteX22" fmla="*/ 1038860 w 1574800"/>
                <a:gd name="connsiteY22" fmla="*/ 93980 h 1633220"/>
                <a:gd name="connsiteX0" fmla="*/ 1042670 w 1578610"/>
                <a:gd name="connsiteY0" fmla="*/ 93980 h 1633220"/>
                <a:gd name="connsiteX1" fmla="*/ 953770 w 1578610"/>
                <a:gd name="connsiteY1" fmla="*/ 2540 h 1633220"/>
                <a:gd name="connsiteX2" fmla="*/ 798830 w 1578610"/>
                <a:gd name="connsiteY2" fmla="*/ 0 h 1633220"/>
                <a:gd name="connsiteX3" fmla="*/ 582930 w 1578610"/>
                <a:gd name="connsiteY3" fmla="*/ 223520 h 1633220"/>
                <a:gd name="connsiteX4" fmla="*/ 288290 w 1578610"/>
                <a:gd name="connsiteY4" fmla="*/ 223520 h 1633220"/>
                <a:gd name="connsiteX5" fmla="*/ 138430 w 1578610"/>
                <a:gd name="connsiteY5" fmla="*/ 378460 h 1633220"/>
                <a:gd name="connsiteX6" fmla="*/ 67310 w 1578610"/>
                <a:gd name="connsiteY6" fmla="*/ 289560 h 1633220"/>
                <a:gd name="connsiteX7" fmla="*/ 0 w 1578610"/>
                <a:gd name="connsiteY7" fmla="*/ 288925 h 1633220"/>
                <a:gd name="connsiteX8" fmla="*/ 3810 w 1578610"/>
                <a:gd name="connsiteY8" fmla="*/ 571500 h 1633220"/>
                <a:gd name="connsiteX9" fmla="*/ 179070 w 1578610"/>
                <a:gd name="connsiteY9" fmla="*/ 736600 h 1633220"/>
                <a:gd name="connsiteX10" fmla="*/ 179070 w 1578610"/>
                <a:gd name="connsiteY10" fmla="*/ 1176020 h 1633220"/>
                <a:gd name="connsiteX11" fmla="*/ 57150 w 1578610"/>
                <a:gd name="connsiteY11" fmla="*/ 1285240 h 1633220"/>
                <a:gd name="connsiteX12" fmla="*/ 57150 w 1578610"/>
                <a:gd name="connsiteY12" fmla="*/ 1424940 h 1633220"/>
                <a:gd name="connsiteX13" fmla="*/ 554990 w 1578610"/>
                <a:gd name="connsiteY13" fmla="*/ 1419860 h 1633220"/>
                <a:gd name="connsiteX14" fmla="*/ 773430 w 1578610"/>
                <a:gd name="connsiteY14" fmla="*/ 1633220 h 1633220"/>
                <a:gd name="connsiteX15" fmla="*/ 1136650 w 1578610"/>
                <a:gd name="connsiteY15" fmla="*/ 1262380 h 1633220"/>
                <a:gd name="connsiteX16" fmla="*/ 1139190 w 1578610"/>
                <a:gd name="connsiteY16" fmla="*/ 1132840 h 1633220"/>
                <a:gd name="connsiteX17" fmla="*/ 1413510 w 1578610"/>
                <a:gd name="connsiteY17" fmla="*/ 1127760 h 1633220"/>
                <a:gd name="connsiteX18" fmla="*/ 1510030 w 1578610"/>
                <a:gd name="connsiteY18" fmla="*/ 1049020 h 1633220"/>
                <a:gd name="connsiteX19" fmla="*/ 1504950 w 1578610"/>
                <a:gd name="connsiteY19" fmla="*/ 711200 h 1633220"/>
                <a:gd name="connsiteX20" fmla="*/ 1578610 w 1578610"/>
                <a:gd name="connsiteY20" fmla="*/ 629920 h 1633220"/>
                <a:gd name="connsiteX21" fmla="*/ 1040130 w 1578610"/>
                <a:gd name="connsiteY21" fmla="*/ 88900 h 1633220"/>
                <a:gd name="connsiteX22" fmla="*/ 1042670 w 1578610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79070 w 1584325"/>
                <a:gd name="connsiteY9" fmla="*/ 736600 h 1633220"/>
                <a:gd name="connsiteX10" fmla="*/ 179070 w 1584325"/>
                <a:gd name="connsiteY10" fmla="*/ 1176020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43255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79070 w 1584325"/>
                <a:gd name="connsiteY9" fmla="*/ 736600 h 1633220"/>
                <a:gd name="connsiteX10" fmla="*/ 179070 w 1584325"/>
                <a:gd name="connsiteY10" fmla="*/ 1176020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5635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79070 w 1584325"/>
                <a:gd name="connsiteY9" fmla="*/ 736600 h 1633220"/>
                <a:gd name="connsiteX10" fmla="*/ 179070 w 1584325"/>
                <a:gd name="connsiteY10" fmla="*/ 1176020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79070 w 1584325"/>
                <a:gd name="connsiteY10" fmla="*/ 1176020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75260 w 1584325"/>
                <a:gd name="connsiteY10" fmla="*/ 1158875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73355 w 1584325"/>
                <a:gd name="connsiteY10" fmla="*/ 1158875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8875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85240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36650 w 1584325"/>
                <a:gd name="connsiteY15" fmla="*/ 126238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2365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892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0765 w 1582420"/>
                <a:gd name="connsiteY0" fmla="*/ 93980 h 1633220"/>
                <a:gd name="connsiteX1" fmla="*/ 951865 w 1582420"/>
                <a:gd name="connsiteY1" fmla="*/ 2540 h 1633220"/>
                <a:gd name="connsiteX2" fmla="*/ 796925 w 1582420"/>
                <a:gd name="connsiteY2" fmla="*/ 0 h 1633220"/>
                <a:gd name="connsiteX3" fmla="*/ 581025 w 1582420"/>
                <a:gd name="connsiteY3" fmla="*/ 223520 h 1633220"/>
                <a:gd name="connsiteX4" fmla="*/ 286385 w 1582420"/>
                <a:gd name="connsiteY4" fmla="*/ 223520 h 1633220"/>
                <a:gd name="connsiteX5" fmla="*/ 136525 w 1582420"/>
                <a:gd name="connsiteY5" fmla="*/ 378460 h 1633220"/>
                <a:gd name="connsiteX6" fmla="*/ 65405 w 1582420"/>
                <a:gd name="connsiteY6" fmla="*/ 289560 h 1633220"/>
                <a:gd name="connsiteX7" fmla="*/ 0 w 1582420"/>
                <a:gd name="connsiteY7" fmla="*/ 288925 h 1633220"/>
                <a:gd name="connsiteX8" fmla="*/ 1905 w 1582420"/>
                <a:gd name="connsiteY8" fmla="*/ 571500 h 1633220"/>
                <a:gd name="connsiteX9" fmla="*/ 163830 w 1582420"/>
                <a:gd name="connsiteY9" fmla="*/ 736600 h 1633220"/>
                <a:gd name="connsiteX10" fmla="*/ 165735 w 1582420"/>
                <a:gd name="connsiteY10" fmla="*/ 1156970 h 1633220"/>
                <a:gd name="connsiteX11" fmla="*/ 55245 w 1582420"/>
                <a:gd name="connsiteY11" fmla="*/ 1279525 h 1633220"/>
                <a:gd name="connsiteX12" fmla="*/ 55245 w 1582420"/>
                <a:gd name="connsiteY12" fmla="*/ 1424940 h 1633220"/>
                <a:gd name="connsiteX13" fmla="*/ 553085 w 1582420"/>
                <a:gd name="connsiteY13" fmla="*/ 1419860 h 1633220"/>
                <a:gd name="connsiteX14" fmla="*/ 771525 w 1582420"/>
                <a:gd name="connsiteY14" fmla="*/ 1633220 h 1633220"/>
                <a:gd name="connsiteX15" fmla="*/ 1138555 w 1582420"/>
                <a:gd name="connsiteY15" fmla="*/ 1270000 h 1633220"/>
                <a:gd name="connsiteX16" fmla="*/ 1137285 w 1582420"/>
                <a:gd name="connsiteY16" fmla="*/ 1132840 h 1633220"/>
                <a:gd name="connsiteX17" fmla="*/ 1411605 w 1582420"/>
                <a:gd name="connsiteY17" fmla="*/ 1127760 h 1633220"/>
                <a:gd name="connsiteX18" fmla="*/ 1508125 w 1582420"/>
                <a:gd name="connsiteY18" fmla="*/ 1049020 h 1633220"/>
                <a:gd name="connsiteX19" fmla="*/ 1503045 w 1582420"/>
                <a:gd name="connsiteY19" fmla="*/ 711200 h 1633220"/>
                <a:gd name="connsiteX20" fmla="*/ 1582420 w 1582420"/>
                <a:gd name="connsiteY20" fmla="*/ 633730 h 1633220"/>
                <a:gd name="connsiteX21" fmla="*/ 1038225 w 1582420"/>
                <a:gd name="connsiteY21" fmla="*/ 88900 h 1633220"/>
                <a:gd name="connsiteX22" fmla="*/ 1040765 w 1582420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9560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7310 w 1584325"/>
                <a:gd name="connsiteY6" fmla="*/ 28765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846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76555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88290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7640 w 1584325"/>
                <a:gd name="connsiteY10" fmla="*/ 1156970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8875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66495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57150 w 1584325"/>
                <a:gd name="connsiteY12" fmla="*/ 142494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43815 w 1584325"/>
                <a:gd name="connsiteY12" fmla="*/ 141732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66675 w 1584325"/>
                <a:gd name="connsiteY12" fmla="*/ 1421130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60960 w 1584325"/>
                <a:gd name="connsiteY12" fmla="*/ 1419225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3510 w 1584325"/>
                <a:gd name="connsiteY17" fmla="*/ 112776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  <a:gd name="connsiteX0" fmla="*/ 1042670 w 1584325"/>
                <a:gd name="connsiteY0" fmla="*/ 93980 h 1633220"/>
                <a:gd name="connsiteX1" fmla="*/ 953770 w 1584325"/>
                <a:gd name="connsiteY1" fmla="*/ 2540 h 1633220"/>
                <a:gd name="connsiteX2" fmla="*/ 798830 w 1584325"/>
                <a:gd name="connsiteY2" fmla="*/ 0 h 1633220"/>
                <a:gd name="connsiteX3" fmla="*/ 582930 w 1584325"/>
                <a:gd name="connsiteY3" fmla="*/ 223520 h 1633220"/>
                <a:gd name="connsiteX4" fmla="*/ 267335 w 1584325"/>
                <a:gd name="connsiteY4" fmla="*/ 223520 h 1633220"/>
                <a:gd name="connsiteX5" fmla="*/ 138430 w 1584325"/>
                <a:gd name="connsiteY5" fmla="*/ 363220 h 1633220"/>
                <a:gd name="connsiteX6" fmla="*/ 69215 w 1584325"/>
                <a:gd name="connsiteY6" fmla="*/ 283845 h 1633220"/>
                <a:gd name="connsiteX7" fmla="*/ 0 w 1584325"/>
                <a:gd name="connsiteY7" fmla="*/ 285115 h 1633220"/>
                <a:gd name="connsiteX8" fmla="*/ 3810 w 1584325"/>
                <a:gd name="connsiteY8" fmla="*/ 571500 h 1633220"/>
                <a:gd name="connsiteX9" fmla="*/ 165735 w 1584325"/>
                <a:gd name="connsiteY9" fmla="*/ 736600 h 1633220"/>
                <a:gd name="connsiteX10" fmla="*/ 165735 w 1584325"/>
                <a:gd name="connsiteY10" fmla="*/ 1155065 h 1633220"/>
                <a:gd name="connsiteX11" fmla="*/ 57150 w 1584325"/>
                <a:gd name="connsiteY11" fmla="*/ 1279525 h 1633220"/>
                <a:gd name="connsiteX12" fmla="*/ 60960 w 1584325"/>
                <a:gd name="connsiteY12" fmla="*/ 1419225 h 1633220"/>
                <a:gd name="connsiteX13" fmla="*/ 554990 w 1584325"/>
                <a:gd name="connsiteY13" fmla="*/ 1419860 h 1633220"/>
                <a:gd name="connsiteX14" fmla="*/ 773430 w 1584325"/>
                <a:gd name="connsiteY14" fmla="*/ 1633220 h 1633220"/>
                <a:gd name="connsiteX15" fmla="*/ 1140460 w 1584325"/>
                <a:gd name="connsiteY15" fmla="*/ 1270000 h 1633220"/>
                <a:gd name="connsiteX16" fmla="*/ 1139190 w 1584325"/>
                <a:gd name="connsiteY16" fmla="*/ 1132840 h 1633220"/>
                <a:gd name="connsiteX17" fmla="*/ 1417320 w 1584325"/>
                <a:gd name="connsiteY17" fmla="*/ 1131570 h 1633220"/>
                <a:gd name="connsiteX18" fmla="*/ 1510030 w 1584325"/>
                <a:gd name="connsiteY18" fmla="*/ 1049020 h 1633220"/>
                <a:gd name="connsiteX19" fmla="*/ 1504950 w 1584325"/>
                <a:gd name="connsiteY19" fmla="*/ 711200 h 1633220"/>
                <a:gd name="connsiteX20" fmla="*/ 1584325 w 1584325"/>
                <a:gd name="connsiteY20" fmla="*/ 633730 h 1633220"/>
                <a:gd name="connsiteX21" fmla="*/ 1040130 w 1584325"/>
                <a:gd name="connsiteY21" fmla="*/ 88900 h 1633220"/>
                <a:gd name="connsiteX22" fmla="*/ 1042670 w 1584325"/>
                <a:gd name="connsiteY22" fmla="*/ 93980 h 16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325" h="1633220">
                  <a:moveTo>
                    <a:pt x="1042670" y="93980"/>
                  </a:moveTo>
                  <a:lnTo>
                    <a:pt x="953770" y="2540"/>
                  </a:lnTo>
                  <a:lnTo>
                    <a:pt x="798830" y="0"/>
                  </a:lnTo>
                  <a:lnTo>
                    <a:pt x="582930" y="223520"/>
                  </a:lnTo>
                  <a:lnTo>
                    <a:pt x="267335" y="223520"/>
                  </a:lnTo>
                  <a:lnTo>
                    <a:pt x="138430" y="363220"/>
                  </a:lnTo>
                  <a:lnTo>
                    <a:pt x="69215" y="283845"/>
                  </a:lnTo>
                  <a:lnTo>
                    <a:pt x="0" y="285115"/>
                  </a:lnTo>
                  <a:lnTo>
                    <a:pt x="3810" y="571500"/>
                  </a:lnTo>
                  <a:lnTo>
                    <a:pt x="165735" y="736600"/>
                  </a:lnTo>
                  <a:lnTo>
                    <a:pt x="165735" y="1155065"/>
                  </a:lnTo>
                  <a:lnTo>
                    <a:pt x="57150" y="1279525"/>
                  </a:lnTo>
                  <a:lnTo>
                    <a:pt x="60960" y="1419225"/>
                  </a:lnTo>
                  <a:lnTo>
                    <a:pt x="554990" y="1419860"/>
                  </a:lnTo>
                  <a:lnTo>
                    <a:pt x="773430" y="1633220"/>
                  </a:lnTo>
                  <a:lnTo>
                    <a:pt x="1140460" y="1270000"/>
                  </a:lnTo>
                  <a:cubicBezTo>
                    <a:pt x="1141307" y="1225973"/>
                    <a:pt x="1138343" y="1176867"/>
                    <a:pt x="1139190" y="1132840"/>
                  </a:cubicBezTo>
                  <a:lnTo>
                    <a:pt x="1417320" y="1131570"/>
                  </a:lnTo>
                  <a:lnTo>
                    <a:pt x="1510030" y="1049020"/>
                  </a:lnTo>
                  <a:cubicBezTo>
                    <a:pt x="1509183" y="938953"/>
                    <a:pt x="1505797" y="821267"/>
                    <a:pt x="1504950" y="711200"/>
                  </a:cubicBezTo>
                  <a:lnTo>
                    <a:pt x="1584325" y="633730"/>
                  </a:lnTo>
                  <a:lnTo>
                    <a:pt x="1040130" y="88900"/>
                  </a:lnTo>
                  <a:lnTo>
                    <a:pt x="1042670" y="939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94924606-90EE-4D70-AC1F-467ED0B78541}"/>
                </a:ext>
              </a:extLst>
            </p:cNvPr>
            <p:cNvSpPr/>
            <p:nvPr/>
          </p:nvSpPr>
          <p:spPr>
            <a:xfrm>
              <a:off x="7391190" y="2455890"/>
              <a:ext cx="819435" cy="920243"/>
            </a:xfrm>
            <a:custGeom>
              <a:avLst/>
              <a:gdLst>
                <a:gd name="connsiteX0" fmla="*/ 1053465 w 1221105"/>
                <a:gd name="connsiteY0" fmla="*/ 0 h 1373505"/>
                <a:gd name="connsiteX1" fmla="*/ 851535 w 1221105"/>
                <a:gd name="connsiteY1" fmla="*/ 3810 h 1373505"/>
                <a:gd name="connsiteX2" fmla="*/ 851535 w 1221105"/>
                <a:gd name="connsiteY2" fmla="*/ 253365 h 1373505"/>
                <a:gd name="connsiteX3" fmla="*/ 260985 w 1221105"/>
                <a:gd name="connsiteY3" fmla="*/ 838200 h 1373505"/>
                <a:gd name="connsiteX4" fmla="*/ 137160 w 1221105"/>
                <a:gd name="connsiteY4" fmla="*/ 838200 h 1373505"/>
                <a:gd name="connsiteX5" fmla="*/ 137160 w 1221105"/>
                <a:gd name="connsiteY5" fmla="*/ 1034415 h 1373505"/>
                <a:gd name="connsiteX6" fmla="*/ 0 w 1221105"/>
                <a:gd name="connsiteY6" fmla="*/ 1171575 h 1373505"/>
                <a:gd name="connsiteX7" fmla="*/ 689610 w 1221105"/>
                <a:gd name="connsiteY7" fmla="*/ 1171575 h 1373505"/>
                <a:gd name="connsiteX8" fmla="*/ 891540 w 1221105"/>
                <a:gd name="connsiteY8" fmla="*/ 1373505 h 1373505"/>
                <a:gd name="connsiteX9" fmla="*/ 1112520 w 1221105"/>
                <a:gd name="connsiteY9" fmla="*/ 1152525 h 1373505"/>
                <a:gd name="connsiteX10" fmla="*/ 1112520 w 1221105"/>
                <a:gd name="connsiteY10" fmla="*/ 992505 h 1373505"/>
                <a:gd name="connsiteX11" fmla="*/ 1221105 w 1221105"/>
                <a:gd name="connsiteY11" fmla="*/ 864870 h 1373505"/>
                <a:gd name="connsiteX12" fmla="*/ 1221105 w 1221105"/>
                <a:gd name="connsiteY12" fmla="*/ 451485 h 1373505"/>
                <a:gd name="connsiteX13" fmla="*/ 1057275 w 1221105"/>
                <a:gd name="connsiteY13" fmla="*/ 287655 h 1373505"/>
                <a:gd name="connsiteX14" fmla="*/ 1053465 w 1221105"/>
                <a:gd name="connsiteY14" fmla="*/ 0 h 1373505"/>
                <a:gd name="connsiteX0" fmla="*/ 1053465 w 1221105"/>
                <a:gd name="connsiteY0" fmla="*/ 0 h 1373505"/>
                <a:gd name="connsiteX1" fmla="*/ 851535 w 1221105"/>
                <a:gd name="connsiteY1" fmla="*/ 3810 h 1373505"/>
                <a:gd name="connsiteX2" fmla="*/ 851535 w 1221105"/>
                <a:gd name="connsiteY2" fmla="*/ 253365 h 1373505"/>
                <a:gd name="connsiteX3" fmla="*/ 260985 w 1221105"/>
                <a:gd name="connsiteY3" fmla="*/ 838200 h 1373505"/>
                <a:gd name="connsiteX4" fmla="*/ 137160 w 1221105"/>
                <a:gd name="connsiteY4" fmla="*/ 838200 h 1373505"/>
                <a:gd name="connsiteX5" fmla="*/ 137160 w 1221105"/>
                <a:gd name="connsiteY5" fmla="*/ 1034415 h 1373505"/>
                <a:gd name="connsiteX6" fmla="*/ 0 w 1221105"/>
                <a:gd name="connsiteY6" fmla="*/ 1171575 h 1373505"/>
                <a:gd name="connsiteX7" fmla="*/ 689610 w 1221105"/>
                <a:gd name="connsiteY7" fmla="*/ 1171575 h 1373505"/>
                <a:gd name="connsiteX8" fmla="*/ 891540 w 1221105"/>
                <a:gd name="connsiteY8" fmla="*/ 1373505 h 1373505"/>
                <a:gd name="connsiteX9" fmla="*/ 1114697 w 1221105"/>
                <a:gd name="connsiteY9" fmla="*/ 1141639 h 1373505"/>
                <a:gd name="connsiteX10" fmla="*/ 1112520 w 1221105"/>
                <a:gd name="connsiteY10" fmla="*/ 992505 h 1373505"/>
                <a:gd name="connsiteX11" fmla="*/ 1221105 w 1221105"/>
                <a:gd name="connsiteY11" fmla="*/ 864870 h 1373505"/>
                <a:gd name="connsiteX12" fmla="*/ 1221105 w 1221105"/>
                <a:gd name="connsiteY12" fmla="*/ 451485 h 1373505"/>
                <a:gd name="connsiteX13" fmla="*/ 1057275 w 1221105"/>
                <a:gd name="connsiteY13" fmla="*/ 287655 h 1373505"/>
                <a:gd name="connsiteX14" fmla="*/ 1053465 w 1221105"/>
                <a:gd name="connsiteY14" fmla="*/ 0 h 1373505"/>
                <a:gd name="connsiteX0" fmla="*/ 1053465 w 1221105"/>
                <a:gd name="connsiteY0" fmla="*/ 0 h 1364797"/>
                <a:gd name="connsiteX1" fmla="*/ 851535 w 1221105"/>
                <a:gd name="connsiteY1" fmla="*/ 3810 h 1364797"/>
                <a:gd name="connsiteX2" fmla="*/ 851535 w 1221105"/>
                <a:gd name="connsiteY2" fmla="*/ 253365 h 1364797"/>
                <a:gd name="connsiteX3" fmla="*/ 260985 w 1221105"/>
                <a:gd name="connsiteY3" fmla="*/ 838200 h 1364797"/>
                <a:gd name="connsiteX4" fmla="*/ 137160 w 1221105"/>
                <a:gd name="connsiteY4" fmla="*/ 838200 h 1364797"/>
                <a:gd name="connsiteX5" fmla="*/ 137160 w 1221105"/>
                <a:gd name="connsiteY5" fmla="*/ 1034415 h 1364797"/>
                <a:gd name="connsiteX6" fmla="*/ 0 w 1221105"/>
                <a:gd name="connsiteY6" fmla="*/ 1171575 h 1364797"/>
                <a:gd name="connsiteX7" fmla="*/ 689610 w 1221105"/>
                <a:gd name="connsiteY7" fmla="*/ 1171575 h 1364797"/>
                <a:gd name="connsiteX8" fmla="*/ 885008 w 1221105"/>
                <a:gd name="connsiteY8" fmla="*/ 1364797 h 1364797"/>
                <a:gd name="connsiteX9" fmla="*/ 1114697 w 1221105"/>
                <a:gd name="connsiteY9" fmla="*/ 1141639 h 1364797"/>
                <a:gd name="connsiteX10" fmla="*/ 1112520 w 1221105"/>
                <a:gd name="connsiteY10" fmla="*/ 992505 h 1364797"/>
                <a:gd name="connsiteX11" fmla="*/ 1221105 w 1221105"/>
                <a:gd name="connsiteY11" fmla="*/ 864870 h 1364797"/>
                <a:gd name="connsiteX12" fmla="*/ 1221105 w 1221105"/>
                <a:gd name="connsiteY12" fmla="*/ 451485 h 1364797"/>
                <a:gd name="connsiteX13" fmla="*/ 1057275 w 1221105"/>
                <a:gd name="connsiteY13" fmla="*/ 287655 h 1364797"/>
                <a:gd name="connsiteX14" fmla="*/ 1053465 w 1221105"/>
                <a:gd name="connsiteY14" fmla="*/ 0 h 1364797"/>
                <a:gd name="connsiteX0" fmla="*/ 1053465 w 1221105"/>
                <a:gd name="connsiteY0" fmla="*/ 0 h 1377859"/>
                <a:gd name="connsiteX1" fmla="*/ 851535 w 1221105"/>
                <a:gd name="connsiteY1" fmla="*/ 3810 h 1377859"/>
                <a:gd name="connsiteX2" fmla="*/ 851535 w 1221105"/>
                <a:gd name="connsiteY2" fmla="*/ 253365 h 1377859"/>
                <a:gd name="connsiteX3" fmla="*/ 260985 w 1221105"/>
                <a:gd name="connsiteY3" fmla="*/ 838200 h 1377859"/>
                <a:gd name="connsiteX4" fmla="*/ 137160 w 1221105"/>
                <a:gd name="connsiteY4" fmla="*/ 838200 h 1377859"/>
                <a:gd name="connsiteX5" fmla="*/ 137160 w 1221105"/>
                <a:gd name="connsiteY5" fmla="*/ 1034415 h 1377859"/>
                <a:gd name="connsiteX6" fmla="*/ 0 w 1221105"/>
                <a:gd name="connsiteY6" fmla="*/ 1171575 h 1377859"/>
                <a:gd name="connsiteX7" fmla="*/ 689610 w 1221105"/>
                <a:gd name="connsiteY7" fmla="*/ 1171575 h 1377859"/>
                <a:gd name="connsiteX8" fmla="*/ 887186 w 1221105"/>
                <a:gd name="connsiteY8" fmla="*/ 1377859 h 1377859"/>
                <a:gd name="connsiteX9" fmla="*/ 1114697 w 1221105"/>
                <a:gd name="connsiteY9" fmla="*/ 1141639 h 1377859"/>
                <a:gd name="connsiteX10" fmla="*/ 1112520 w 1221105"/>
                <a:gd name="connsiteY10" fmla="*/ 992505 h 1377859"/>
                <a:gd name="connsiteX11" fmla="*/ 1221105 w 1221105"/>
                <a:gd name="connsiteY11" fmla="*/ 864870 h 1377859"/>
                <a:gd name="connsiteX12" fmla="*/ 1221105 w 1221105"/>
                <a:gd name="connsiteY12" fmla="*/ 451485 h 1377859"/>
                <a:gd name="connsiteX13" fmla="*/ 1057275 w 1221105"/>
                <a:gd name="connsiteY13" fmla="*/ 287655 h 1377859"/>
                <a:gd name="connsiteX14" fmla="*/ 1053465 w 1221105"/>
                <a:gd name="connsiteY14" fmla="*/ 0 h 1377859"/>
                <a:gd name="connsiteX0" fmla="*/ 1053465 w 1221105"/>
                <a:gd name="connsiteY0" fmla="*/ 0 h 1371327"/>
                <a:gd name="connsiteX1" fmla="*/ 851535 w 1221105"/>
                <a:gd name="connsiteY1" fmla="*/ 3810 h 1371327"/>
                <a:gd name="connsiteX2" fmla="*/ 851535 w 1221105"/>
                <a:gd name="connsiteY2" fmla="*/ 253365 h 1371327"/>
                <a:gd name="connsiteX3" fmla="*/ 260985 w 1221105"/>
                <a:gd name="connsiteY3" fmla="*/ 838200 h 1371327"/>
                <a:gd name="connsiteX4" fmla="*/ 137160 w 1221105"/>
                <a:gd name="connsiteY4" fmla="*/ 838200 h 1371327"/>
                <a:gd name="connsiteX5" fmla="*/ 137160 w 1221105"/>
                <a:gd name="connsiteY5" fmla="*/ 1034415 h 1371327"/>
                <a:gd name="connsiteX6" fmla="*/ 0 w 1221105"/>
                <a:gd name="connsiteY6" fmla="*/ 1171575 h 1371327"/>
                <a:gd name="connsiteX7" fmla="*/ 689610 w 1221105"/>
                <a:gd name="connsiteY7" fmla="*/ 1171575 h 1371327"/>
                <a:gd name="connsiteX8" fmla="*/ 885009 w 1221105"/>
                <a:gd name="connsiteY8" fmla="*/ 1371327 h 1371327"/>
                <a:gd name="connsiteX9" fmla="*/ 1114697 w 1221105"/>
                <a:gd name="connsiteY9" fmla="*/ 1141639 h 1371327"/>
                <a:gd name="connsiteX10" fmla="*/ 1112520 w 1221105"/>
                <a:gd name="connsiteY10" fmla="*/ 992505 h 1371327"/>
                <a:gd name="connsiteX11" fmla="*/ 1221105 w 1221105"/>
                <a:gd name="connsiteY11" fmla="*/ 864870 h 1371327"/>
                <a:gd name="connsiteX12" fmla="*/ 1221105 w 1221105"/>
                <a:gd name="connsiteY12" fmla="*/ 451485 h 1371327"/>
                <a:gd name="connsiteX13" fmla="*/ 1057275 w 1221105"/>
                <a:gd name="connsiteY13" fmla="*/ 287655 h 1371327"/>
                <a:gd name="connsiteX14" fmla="*/ 1053465 w 1221105"/>
                <a:gd name="connsiteY14" fmla="*/ 0 h 1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1105" h="1371327">
                  <a:moveTo>
                    <a:pt x="1053465" y="0"/>
                  </a:moveTo>
                  <a:lnTo>
                    <a:pt x="851535" y="3810"/>
                  </a:lnTo>
                  <a:lnTo>
                    <a:pt x="851535" y="253365"/>
                  </a:lnTo>
                  <a:lnTo>
                    <a:pt x="260985" y="838200"/>
                  </a:lnTo>
                  <a:lnTo>
                    <a:pt x="137160" y="838200"/>
                  </a:lnTo>
                  <a:lnTo>
                    <a:pt x="137160" y="1034415"/>
                  </a:lnTo>
                  <a:lnTo>
                    <a:pt x="0" y="1171575"/>
                  </a:lnTo>
                  <a:lnTo>
                    <a:pt x="689610" y="1171575"/>
                  </a:lnTo>
                  <a:lnTo>
                    <a:pt x="885009" y="1371327"/>
                  </a:lnTo>
                  <a:lnTo>
                    <a:pt x="1114697" y="1141639"/>
                  </a:lnTo>
                  <a:cubicBezTo>
                    <a:pt x="1113971" y="1091928"/>
                    <a:pt x="1113246" y="1042216"/>
                    <a:pt x="1112520" y="992505"/>
                  </a:cubicBezTo>
                  <a:lnTo>
                    <a:pt x="1221105" y="864870"/>
                  </a:lnTo>
                  <a:lnTo>
                    <a:pt x="1221105" y="451485"/>
                  </a:lnTo>
                  <a:lnTo>
                    <a:pt x="1057275" y="287655"/>
                  </a:lnTo>
                  <a:lnTo>
                    <a:pt x="105346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6895E405-6BB1-4B7F-9295-5A4F4C875EAC}"/>
                </a:ext>
              </a:extLst>
            </p:cNvPr>
            <p:cNvSpPr/>
            <p:nvPr/>
          </p:nvSpPr>
          <p:spPr>
            <a:xfrm>
              <a:off x="7227559" y="3240809"/>
              <a:ext cx="864178" cy="983067"/>
            </a:xfrm>
            <a:custGeom>
              <a:avLst/>
              <a:gdLst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50620 w 1287780"/>
                <a:gd name="connsiteY8" fmla="*/ 1213485 h 1464945"/>
                <a:gd name="connsiteX9" fmla="*/ 115633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71575 w 1287780"/>
                <a:gd name="connsiteY8" fmla="*/ 1200150 h 1464945"/>
                <a:gd name="connsiteX9" fmla="*/ 115633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2050 w 1287780"/>
                <a:gd name="connsiteY8" fmla="*/ 1202055 h 1464945"/>
                <a:gd name="connsiteX9" fmla="*/ 115633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2050 w 1287780"/>
                <a:gd name="connsiteY8" fmla="*/ 1202055 h 1464945"/>
                <a:gd name="connsiteX9" fmla="*/ 1165860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7765 w 1287780"/>
                <a:gd name="connsiteY8" fmla="*/ 1198245 h 1464945"/>
                <a:gd name="connsiteX9" fmla="*/ 1165860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2050 w 1287780"/>
                <a:gd name="connsiteY8" fmla="*/ 1207770 h 1464945"/>
                <a:gd name="connsiteX9" fmla="*/ 1165860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2050 w 1287780"/>
                <a:gd name="connsiteY8" fmla="*/ 1207770 h 1464945"/>
                <a:gd name="connsiteX9" fmla="*/ 116014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56335 w 1287780"/>
                <a:gd name="connsiteY8" fmla="*/ 1207770 h 1464945"/>
                <a:gd name="connsiteX9" fmla="*/ 116014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5860 w 1287780"/>
                <a:gd name="connsiteY8" fmla="*/ 1207770 h 1464945"/>
                <a:gd name="connsiteX9" fmla="*/ 116014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899160 w 1287780"/>
                <a:gd name="connsiteY7" fmla="*/ 1464945 h 1464945"/>
                <a:gd name="connsiteX8" fmla="*/ 1160145 w 1287780"/>
                <a:gd name="connsiteY8" fmla="*/ 1209675 h 1464945"/>
                <a:gd name="connsiteX9" fmla="*/ 116014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  <a:gd name="connsiteX0" fmla="*/ 243840 w 1287780"/>
                <a:gd name="connsiteY0" fmla="*/ 0 h 1464945"/>
                <a:gd name="connsiteX1" fmla="*/ 0 w 1287780"/>
                <a:gd name="connsiteY1" fmla="*/ 251460 h 1464945"/>
                <a:gd name="connsiteX2" fmla="*/ 548640 w 1287780"/>
                <a:gd name="connsiteY2" fmla="*/ 794385 h 1464945"/>
                <a:gd name="connsiteX3" fmla="*/ 548640 w 1287780"/>
                <a:gd name="connsiteY3" fmla="*/ 962025 h 1464945"/>
                <a:gd name="connsiteX4" fmla="*/ 657225 w 1287780"/>
                <a:gd name="connsiteY4" fmla="*/ 1070610 h 1464945"/>
                <a:gd name="connsiteX5" fmla="*/ 817245 w 1287780"/>
                <a:gd name="connsiteY5" fmla="*/ 1070610 h 1464945"/>
                <a:gd name="connsiteX6" fmla="*/ 817245 w 1287780"/>
                <a:gd name="connsiteY6" fmla="*/ 1383030 h 1464945"/>
                <a:gd name="connsiteX7" fmla="*/ 906780 w 1287780"/>
                <a:gd name="connsiteY7" fmla="*/ 1464945 h 1464945"/>
                <a:gd name="connsiteX8" fmla="*/ 1160145 w 1287780"/>
                <a:gd name="connsiteY8" fmla="*/ 1209675 h 1464945"/>
                <a:gd name="connsiteX9" fmla="*/ 1160145 w 1287780"/>
                <a:gd name="connsiteY9" fmla="*/ 963930 h 1464945"/>
                <a:gd name="connsiteX10" fmla="*/ 1287780 w 1287780"/>
                <a:gd name="connsiteY10" fmla="*/ 963930 h 1464945"/>
                <a:gd name="connsiteX11" fmla="*/ 1287780 w 1287780"/>
                <a:gd name="connsiteY11" fmla="*/ 401955 h 1464945"/>
                <a:gd name="connsiteX12" fmla="*/ 1150620 w 1287780"/>
                <a:gd name="connsiteY12" fmla="*/ 401955 h 1464945"/>
                <a:gd name="connsiteX13" fmla="*/ 1042035 w 1287780"/>
                <a:gd name="connsiteY13" fmla="*/ 287655 h 1464945"/>
                <a:gd name="connsiteX14" fmla="*/ 1125855 w 1287780"/>
                <a:gd name="connsiteY14" fmla="*/ 203835 h 1464945"/>
                <a:gd name="connsiteX15" fmla="*/ 937260 w 1287780"/>
                <a:gd name="connsiteY15" fmla="*/ 3810 h 1464945"/>
                <a:gd name="connsiteX16" fmla="*/ 243840 w 1287780"/>
                <a:gd name="connsiteY16" fmla="*/ 0 h 146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7780" h="1464945">
                  <a:moveTo>
                    <a:pt x="243840" y="0"/>
                  </a:moveTo>
                  <a:lnTo>
                    <a:pt x="0" y="251460"/>
                  </a:lnTo>
                  <a:lnTo>
                    <a:pt x="548640" y="794385"/>
                  </a:lnTo>
                  <a:lnTo>
                    <a:pt x="548640" y="962025"/>
                  </a:lnTo>
                  <a:lnTo>
                    <a:pt x="657225" y="1070610"/>
                  </a:lnTo>
                  <a:lnTo>
                    <a:pt x="817245" y="1070610"/>
                  </a:lnTo>
                  <a:lnTo>
                    <a:pt x="817245" y="1383030"/>
                  </a:lnTo>
                  <a:lnTo>
                    <a:pt x="906780" y="1464945"/>
                  </a:lnTo>
                  <a:lnTo>
                    <a:pt x="1160145" y="1209675"/>
                  </a:lnTo>
                  <a:lnTo>
                    <a:pt x="1160145" y="963930"/>
                  </a:lnTo>
                  <a:lnTo>
                    <a:pt x="1287780" y="963930"/>
                  </a:lnTo>
                  <a:lnTo>
                    <a:pt x="1287780" y="401955"/>
                  </a:lnTo>
                  <a:lnTo>
                    <a:pt x="1150620" y="401955"/>
                  </a:lnTo>
                  <a:lnTo>
                    <a:pt x="1042035" y="287655"/>
                  </a:lnTo>
                  <a:lnTo>
                    <a:pt x="1125855" y="203835"/>
                  </a:lnTo>
                  <a:lnTo>
                    <a:pt x="937260" y="381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0CECE59-ADEF-4D40-B736-499980A73646}"/>
                </a:ext>
              </a:extLst>
            </p:cNvPr>
            <p:cNvSpPr/>
            <p:nvPr/>
          </p:nvSpPr>
          <p:spPr>
            <a:xfrm>
              <a:off x="6971885" y="3410832"/>
              <a:ext cx="625123" cy="585494"/>
            </a:xfrm>
            <a:custGeom>
              <a:avLst/>
              <a:gdLst>
                <a:gd name="connsiteX0" fmla="*/ 379095 w 931545"/>
                <a:gd name="connsiteY0" fmla="*/ 0 h 872490"/>
                <a:gd name="connsiteX1" fmla="*/ 0 w 931545"/>
                <a:gd name="connsiteY1" fmla="*/ 377190 h 872490"/>
                <a:gd name="connsiteX2" fmla="*/ 0 w 931545"/>
                <a:gd name="connsiteY2" fmla="*/ 586740 h 872490"/>
                <a:gd name="connsiteX3" fmla="*/ 243840 w 931545"/>
                <a:gd name="connsiteY3" fmla="*/ 586740 h 872490"/>
                <a:gd name="connsiteX4" fmla="*/ 243840 w 931545"/>
                <a:gd name="connsiteY4" fmla="*/ 790575 h 872490"/>
                <a:gd name="connsiteX5" fmla="*/ 325755 w 931545"/>
                <a:gd name="connsiteY5" fmla="*/ 872490 h 872490"/>
                <a:gd name="connsiteX6" fmla="*/ 760095 w 931545"/>
                <a:gd name="connsiteY6" fmla="*/ 872490 h 872490"/>
                <a:gd name="connsiteX7" fmla="*/ 931545 w 931545"/>
                <a:gd name="connsiteY7" fmla="*/ 699135 h 872490"/>
                <a:gd name="connsiteX8" fmla="*/ 931545 w 931545"/>
                <a:gd name="connsiteY8" fmla="*/ 537210 h 872490"/>
                <a:gd name="connsiteX9" fmla="*/ 379095 w 931545"/>
                <a:gd name="connsiteY9" fmla="*/ 0 h 8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1545" h="872490">
                  <a:moveTo>
                    <a:pt x="379095" y="0"/>
                  </a:moveTo>
                  <a:lnTo>
                    <a:pt x="0" y="377190"/>
                  </a:lnTo>
                  <a:lnTo>
                    <a:pt x="0" y="586740"/>
                  </a:lnTo>
                  <a:lnTo>
                    <a:pt x="243840" y="586740"/>
                  </a:lnTo>
                  <a:lnTo>
                    <a:pt x="243840" y="790575"/>
                  </a:lnTo>
                  <a:lnTo>
                    <a:pt x="325755" y="872490"/>
                  </a:lnTo>
                  <a:lnTo>
                    <a:pt x="760095" y="872490"/>
                  </a:lnTo>
                  <a:lnTo>
                    <a:pt x="931545" y="699135"/>
                  </a:lnTo>
                  <a:lnTo>
                    <a:pt x="931545" y="537210"/>
                  </a:lnTo>
                  <a:lnTo>
                    <a:pt x="3790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CFE28F93-EA92-4F22-A181-76116350ACFD}"/>
                </a:ext>
              </a:extLst>
            </p:cNvPr>
            <p:cNvSpPr/>
            <p:nvPr/>
          </p:nvSpPr>
          <p:spPr>
            <a:xfrm>
              <a:off x="8800065" y="2065920"/>
              <a:ext cx="674262" cy="619000"/>
            </a:xfrm>
            <a:custGeom>
              <a:avLst/>
              <a:gdLst>
                <a:gd name="connsiteX0" fmla="*/ 990600 w 994611"/>
                <a:gd name="connsiteY0" fmla="*/ 918410 h 922421"/>
                <a:gd name="connsiteX1" fmla="*/ 994611 w 994611"/>
                <a:gd name="connsiteY1" fmla="*/ 657726 h 922421"/>
                <a:gd name="connsiteX2" fmla="*/ 882316 w 994611"/>
                <a:gd name="connsiteY2" fmla="*/ 561473 h 922421"/>
                <a:gd name="connsiteX3" fmla="*/ 890337 w 994611"/>
                <a:gd name="connsiteY3" fmla="*/ 344905 h 922421"/>
                <a:gd name="connsiteX4" fmla="*/ 541421 w 994611"/>
                <a:gd name="connsiteY4" fmla="*/ 0 h 922421"/>
                <a:gd name="connsiteX5" fmla="*/ 481263 w 994611"/>
                <a:gd name="connsiteY5" fmla="*/ 60158 h 922421"/>
                <a:gd name="connsiteX6" fmla="*/ 348916 w 994611"/>
                <a:gd name="connsiteY6" fmla="*/ 52137 h 922421"/>
                <a:gd name="connsiteX7" fmla="*/ 344905 w 994611"/>
                <a:gd name="connsiteY7" fmla="*/ 132347 h 922421"/>
                <a:gd name="connsiteX8" fmla="*/ 489284 w 994611"/>
                <a:gd name="connsiteY8" fmla="*/ 272716 h 922421"/>
                <a:gd name="connsiteX9" fmla="*/ 389021 w 994611"/>
                <a:gd name="connsiteY9" fmla="*/ 385010 h 922421"/>
                <a:gd name="connsiteX10" fmla="*/ 132347 w 994611"/>
                <a:gd name="connsiteY10" fmla="*/ 372979 h 922421"/>
                <a:gd name="connsiteX11" fmla="*/ 64169 w 994611"/>
                <a:gd name="connsiteY11" fmla="*/ 308810 h 922421"/>
                <a:gd name="connsiteX12" fmla="*/ 0 w 994611"/>
                <a:gd name="connsiteY12" fmla="*/ 381000 h 922421"/>
                <a:gd name="connsiteX13" fmla="*/ 541421 w 994611"/>
                <a:gd name="connsiteY13" fmla="*/ 922421 h 922421"/>
                <a:gd name="connsiteX14" fmla="*/ 990600 w 99461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59076 w 1004771"/>
                <a:gd name="connsiteY6" fmla="*/ 52137 h 922421"/>
                <a:gd name="connsiteX7" fmla="*/ 355065 w 1004771"/>
                <a:gd name="connsiteY7" fmla="*/ 132347 h 922421"/>
                <a:gd name="connsiteX8" fmla="*/ 499444 w 1004771"/>
                <a:gd name="connsiteY8" fmla="*/ 272716 h 922421"/>
                <a:gd name="connsiteX9" fmla="*/ 399181 w 1004771"/>
                <a:gd name="connsiteY9" fmla="*/ 3850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5158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59076 w 1004771"/>
                <a:gd name="connsiteY6" fmla="*/ 52137 h 922421"/>
                <a:gd name="connsiteX7" fmla="*/ 355065 w 1004771"/>
                <a:gd name="connsiteY7" fmla="*/ 132347 h 922421"/>
                <a:gd name="connsiteX8" fmla="*/ 499444 w 1004771"/>
                <a:gd name="connsiteY8" fmla="*/ 272716 h 922421"/>
                <a:gd name="connsiteX9" fmla="*/ 399181 w 1004771"/>
                <a:gd name="connsiteY9" fmla="*/ 3850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59076 w 1004771"/>
                <a:gd name="connsiteY6" fmla="*/ 52137 h 922421"/>
                <a:gd name="connsiteX7" fmla="*/ 355065 w 1004771"/>
                <a:gd name="connsiteY7" fmla="*/ 132347 h 922421"/>
                <a:gd name="connsiteX8" fmla="*/ 499444 w 1004771"/>
                <a:gd name="connsiteY8" fmla="*/ 272716 h 922421"/>
                <a:gd name="connsiteX9" fmla="*/ 399181 w 1004771"/>
                <a:gd name="connsiteY9" fmla="*/ 37739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59076 w 1004771"/>
                <a:gd name="connsiteY6" fmla="*/ 5213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739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59076 w 1004771"/>
                <a:gd name="connsiteY6" fmla="*/ 5213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23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91423 w 1004771"/>
                <a:gd name="connsiteY5" fmla="*/ 60158 h 922421"/>
                <a:gd name="connsiteX6" fmla="*/ 348916 w 1004771"/>
                <a:gd name="connsiteY6" fmla="*/ 5467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23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89247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81263 w 1004771"/>
                <a:gd name="connsiteY5" fmla="*/ 55078 h 922421"/>
                <a:gd name="connsiteX6" fmla="*/ 348916 w 1004771"/>
                <a:gd name="connsiteY6" fmla="*/ 5467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23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90263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81263 w 1004771"/>
                <a:gd name="connsiteY5" fmla="*/ 55078 h 922421"/>
                <a:gd name="connsiteX6" fmla="*/ 348916 w 1004771"/>
                <a:gd name="connsiteY6" fmla="*/ 5467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23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41421 w 1004771"/>
                <a:gd name="connsiteY13" fmla="*/ 922421 h 922421"/>
                <a:gd name="connsiteX14" fmla="*/ 1000760 w 1004771"/>
                <a:gd name="connsiteY14" fmla="*/ 918410 h 922421"/>
                <a:gd name="connsiteX0" fmla="*/ 1000760 w 1004771"/>
                <a:gd name="connsiteY0" fmla="*/ 918410 h 922421"/>
                <a:gd name="connsiteX1" fmla="*/ 1004771 w 1004771"/>
                <a:gd name="connsiteY1" fmla="*/ 657726 h 922421"/>
                <a:gd name="connsiteX2" fmla="*/ 902636 w 1004771"/>
                <a:gd name="connsiteY2" fmla="*/ 561473 h 922421"/>
                <a:gd name="connsiteX3" fmla="*/ 900497 w 1004771"/>
                <a:gd name="connsiteY3" fmla="*/ 344905 h 922421"/>
                <a:gd name="connsiteX4" fmla="*/ 551581 w 1004771"/>
                <a:gd name="connsiteY4" fmla="*/ 0 h 922421"/>
                <a:gd name="connsiteX5" fmla="*/ 481263 w 1004771"/>
                <a:gd name="connsiteY5" fmla="*/ 55078 h 922421"/>
                <a:gd name="connsiteX6" fmla="*/ 348916 w 1004771"/>
                <a:gd name="connsiteY6" fmla="*/ 54677 h 922421"/>
                <a:gd name="connsiteX7" fmla="*/ 355065 w 1004771"/>
                <a:gd name="connsiteY7" fmla="*/ 132347 h 922421"/>
                <a:gd name="connsiteX8" fmla="*/ 489284 w 1004771"/>
                <a:gd name="connsiteY8" fmla="*/ 267636 h 922421"/>
                <a:gd name="connsiteX9" fmla="*/ 399181 w 1004771"/>
                <a:gd name="connsiteY9" fmla="*/ 372310 h 922421"/>
                <a:gd name="connsiteX10" fmla="*/ 142507 w 1004771"/>
                <a:gd name="connsiteY10" fmla="*/ 372979 h 922421"/>
                <a:gd name="connsiteX11" fmla="*/ 74329 w 1004771"/>
                <a:gd name="connsiteY11" fmla="*/ 308810 h 922421"/>
                <a:gd name="connsiteX12" fmla="*/ 0 w 1004771"/>
                <a:gd name="connsiteY12" fmla="*/ 388620 h 922421"/>
                <a:gd name="connsiteX13" fmla="*/ 533801 w 1004771"/>
                <a:gd name="connsiteY13" fmla="*/ 922421 h 922421"/>
                <a:gd name="connsiteX14" fmla="*/ 1000760 w 1004771"/>
                <a:gd name="connsiteY14" fmla="*/ 918410 h 9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4771" h="922421">
                  <a:moveTo>
                    <a:pt x="1000760" y="918410"/>
                  </a:moveTo>
                  <a:lnTo>
                    <a:pt x="1004771" y="657726"/>
                  </a:lnTo>
                  <a:lnTo>
                    <a:pt x="902636" y="561473"/>
                  </a:lnTo>
                  <a:lnTo>
                    <a:pt x="900497" y="344905"/>
                  </a:lnTo>
                  <a:lnTo>
                    <a:pt x="551581" y="0"/>
                  </a:lnTo>
                  <a:lnTo>
                    <a:pt x="481263" y="55078"/>
                  </a:lnTo>
                  <a:lnTo>
                    <a:pt x="348916" y="54677"/>
                  </a:lnTo>
                  <a:lnTo>
                    <a:pt x="355065" y="132347"/>
                  </a:lnTo>
                  <a:lnTo>
                    <a:pt x="489284" y="267636"/>
                  </a:lnTo>
                  <a:lnTo>
                    <a:pt x="399181" y="372310"/>
                  </a:lnTo>
                  <a:lnTo>
                    <a:pt x="142507" y="372979"/>
                  </a:lnTo>
                  <a:lnTo>
                    <a:pt x="74329" y="308810"/>
                  </a:lnTo>
                  <a:lnTo>
                    <a:pt x="0" y="388620"/>
                  </a:lnTo>
                  <a:lnTo>
                    <a:pt x="533801" y="922421"/>
                  </a:lnTo>
                  <a:lnTo>
                    <a:pt x="1000760" y="9184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04D7378-9CE3-4779-A464-920701457CBE}"/>
                </a:ext>
              </a:extLst>
            </p:cNvPr>
            <p:cNvSpPr/>
            <p:nvPr/>
          </p:nvSpPr>
          <p:spPr>
            <a:xfrm>
              <a:off x="8007364" y="3507988"/>
              <a:ext cx="573988" cy="544586"/>
            </a:xfrm>
            <a:custGeom>
              <a:avLst/>
              <a:gdLst>
                <a:gd name="connsiteX0" fmla="*/ 123825 w 855345"/>
                <a:gd name="connsiteY0" fmla="*/ 3810 h 811530"/>
                <a:gd name="connsiteX1" fmla="*/ 123825 w 855345"/>
                <a:gd name="connsiteY1" fmla="*/ 567690 h 811530"/>
                <a:gd name="connsiteX2" fmla="*/ 0 w 855345"/>
                <a:gd name="connsiteY2" fmla="*/ 567690 h 811530"/>
                <a:gd name="connsiteX3" fmla="*/ 0 w 855345"/>
                <a:gd name="connsiteY3" fmla="*/ 811530 h 811530"/>
                <a:gd name="connsiteX4" fmla="*/ 257175 w 855345"/>
                <a:gd name="connsiteY4" fmla="*/ 811530 h 811530"/>
                <a:gd name="connsiteX5" fmla="*/ 375285 w 855345"/>
                <a:gd name="connsiteY5" fmla="*/ 691515 h 811530"/>
                <a:gd name="connsiteX6" fmla="*/ 855345 w 855345"/>
                <a:gd name="connsiteY6" fmla="*/ 691515 h 811530"/>
                <a:gd name="connsiteX7" fmla="*/ 855345 w 855345"/>
                <a:gd name="connsiteY7" fmla="*/ 455295 h 811530"/>
                <a:gd name="connsiteX8" fmla="*/ 400050 w 855345"/>
                <a:gd name="connsiteY8" fmla="*/ 0 h 811530"/>
                <a:gd name="connsiteX9" fmla="*/ 123825 w 855345"/>
                <a:gd name="connsiteY9" fmla="*/ 3810 h 81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5345" h="811530">
                  <a:moveTo>
                    <a:pt x="123825" y="3810"/>
                  </a:moveTo>
                  <a:lnTo>
                    <a:pt x="123825" y="567690"/>
                  </a:lnTo>
                  <a:lnTo>
                    <a:pt x="0" y="567690"/>
                  </a:lnTo>
                  <a:lnTo>
                    <a:pt x="0" y="811530"/>
                  </a:lnTo>
                  <a:lnTo>
                    <a:pt x="257175" y="811530"/>
                  </a:lnTo>
                  <a:lnTo>
                    <a:pt x="375285" y="691515"/>
                  </a:lnTo>
                  <a:lnTo>
                    <a:pt x="855345" y="691515"/>
                  </a:lnTo>
                  <a:lnTo>
                    <a:pt x="855345" y="455295"/>
                  </a:lnTo>
                  <a:lnTo>
                    <a:pt x="400050" y="0"/>
                  </a:lnTo>
                  <a:lnTo>
                    <a:pt x="123825" y="38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A4C325E-A40E-49AD-9CB7-D926A11AED4A}"/>
                </a:ext>
              </a:extLst>
            </p:cNvPr>
            <p:cNvSpPr/>
            <p:nvPr/>
          </p:nvSpPr>
          <p:spPr>
            <a:xfrm>
              <a:off x="7928105" y="3215242"/>
              <a:ext cx="793868" cy="599556"/>
            </a:xfrm>
            <a:custGeom>
              <a:avLst/>
              <a:gdLst>
                <a:gd name="connsiteX0" fmla="*/ 312420 w 1181100"/>
                <a:gd name="connsiteY0" fmla="*/ 0 h 891540"/>
                <a:gd name="connsiteX1" fmla="*/ 0 w 1181100"/>
                <a:gd name="connsiteY1" fmla="*/ 323850 h 891540"/>
                <a:gd name="connsiteX2" fmla="*/ 108585 w 1181100"/>
                <a:gd name="connsiteY2" fmla="*/ 440055 h 891540"/>
                <a:gd name="connsiteX3" fmla="*/ 518160 w 1181100"/>
                <a:gd name="connsiteY3" fmla="*/ 432435 h 891540"/>
                <a:gd name="connsiteX4" fmla="*/ 975360 w 1181100"/>
                <a:gd name="connsiteY4" fmla="*/ 891540 h 891540"/>
                <a:gd name="connsiteX5" fmla="*/ 1112520 w 1181100"/>
                <a:gd name="connsiteY5" fmla="*/ 754380 h 891540"/>
                <a:gd name="connsiteX6" fmla="*/ 1181100 w 1181100"/>
                <a:gd name="connsiteY6" fmla="*/ 754380 h 891540"/>
                <a:gd name="connsiteX7" fmla="*/ 1181100 w 1181100"/>
                <a:gd name="connsiteY7" fmla="*/ 369570 h 891540"/>
                <a:gd name="connsiteX8" fmla="*/ 809625 w 1181100"/>
                <a:gd name="connsiteY8" fmla="*/ 1905 h 891540"/>
                <a:gd name="connsiteX9" fmla="*/ 312420 w 1181100"/>
                <a:gd name="connsiteY9" fmla="*/ 0 h 891540"/>
                <a:gd name="connsiteX0" fmla="*/ 320040 w 1188720"/>
                <a:gd name="connsiteY0" fmla="*/ 0 h 891540"/>
                <a:gd name="connsiteX1" fmla="*/ 0 w 1188720"/>
                <a:gd name="connsiteY1" fmla="*/ 323850 h 891540"/>
                <a:gd name="connsiteX2" fmla="*/ 116205 w 1188720"/>
                <a:gd name="connsiteY2" fmla="*/ 440055 h 891540"/>
                <a:gd name="connsiteX3" fmla="*/ 525780 w 1188720"/>
                <a:gd name="connsiteY3" fmla="*/ 432435 h 891540"/>
                <a:gd name="connsiteX4" fmla="*/ 982980 w 1188720"/>
                <a:gd name="connsiteY4" fmla="*/ 891540 h 891540"/>
                <a:gd name="connsiteX5" fmla="*/ 1120140 w 1188720"/>
                <a:gd name="connsiteY5" fmla="*/ 754380 h 891540"/>
                <a:gd name="connsiteX6" fmla="*/ 1188720 w 1188720"/>
                <a:gd name="connsiteY6" fmla="*/ 754380 h 891540"/>
                <a:gd name="connsiteX7" fmla="*/ 1188720 w 1188720"/>
                <a:gd name="connsiteY7" fmla="*/ 369570 h 891540"/>
                <a:gd name="connsiteX8" fmla="*/ 817245 w 1188720"/>
                <a:gd name="connsiteY8" fmla="*/ 1905 h 891540"/>
                <a:gd name="connsiteX9" fmla="*/ 320040 w 1188720"/>
                <a:gd name="connsiteY9" fmla="*/ 0 h 891540"/>
                <a:gd name="connsiteX0" fmla="*/ 312420 w 1181100"/>
                <a:gd name="connsiteY0" fmla="*/ 0 h 891540"/>
                <a:gd name="connsiteX1" fmla="*/ 0 w 1181100"/>
                <a:gd name="connsiteY1" fmla="*/ 329565 h 891540"/>
                <a:gd name="connsiteX2" fmla="*/ 108585 w 1181100"/>
                <a:gd name="connsiteY2" fmla="*/ 440055 h 891540"/>
                <a:gd name="connsiteX3" fmla="*/ 518160 w 1181100"/>
                <a:gd name="connsiteY3" fmla="*/ 432435 h 891540"/>
                <a:gd name="connsiteX4" fmla="*/ 975360 w 1181100"/>
                <a:gd name="connsiteY4" fmla="*/ 891540 h 891540"/>
                <a:gd name="connsiteX5" fmla="*/ 1112520 w 1181100"/>
                <a:gd name="connsiteY5" fmla="*/ 754380 h 891540"/>
                <a:gd name="connsiteX6" fmla="*/ 1181100 w 1181100"/>
                <a:gd name="connsiteY6" fmla="*/ 754380 h 891540"/>
                <a:gd name="connsiteX7" fmla="*/ 1181100 w 1181100"/>
                <a:gd name="connsiteY7" fmla="*/ 369570 h 891540"/>
                <a:gd name="connsiteX8" fmla="*/ 809625 w 1181100"/>
                <a:gd name="connsiteY8" fmla="*/ 1905 h 891540"/>
                <a:gd name="connsiteX9" fmla="*/ 312420 w 1181100"/>
                <a:gd name="connsiteY9" fmla="*/ 0 h 891540"/>
                <a:gd name="connsiteX0" fmla="*/ 314325 w 1183005"/>
                <a:gd name="connsiteY0" fmla="*/ 0 h 891540"/>
                <a:gd name="connsiteX1" fmla="*/ 0 w 1183005"/>
                <a:gd name="connsiteY1" fmla="*/ 320040 h 891540"/>
                <a:gd name="connsiteX2" fmla="*/ 110490 w 1183005"/>
                <a:gd name="connsiteY2" fmla="*/ 440055 h 891540"/>
                <a:gd name="connsiteX3" fmla="*/ 520065 w 1183005"/>
                <a:gd name="connsiteY3" fmla="*/ 432435 h 891540"/>
                <a:gd name="connsiteX4" fmla="*/ 977265 w 1183005"/>
                <a:gd name="connsiteY4" fmla="*/ 891540 h 891540"/>
                <a:gd name="connsiteX5" fmla="*/ 1114425 w 1183005"/>
                <a:gd name="connsiteY5" fmla="*/ 754380 h 891540"/>
                <a:gd name="connsiteX6" fmla="*/ 1183005 w 1183005"/>
                <a:gd name="connsiteY6" fmla="*/ 754380 h 891540"/>
                <a:gd name="connsiteX7" fmla="*/ 1183005 w 1183005"/>
                <a:gd name="connsiteY7" fmla="*/ 369570 h 891540"/>
                <a:gd name="connsiteX8" fmla="*/ 811530 w 1183005"/>
                <a:gd name="connsiteY8" fmla="*/ 1905 h 891540"/>
                <a:gd name="connsiteX9" fmla="*/ 314325 w 1183005"/>
                <a:gd name="connsiteY9" fmla="*/ 0 h 891540"/>
                <a:gd name="connsiteX0" fmla="*/ 320040 w 1183005"/>
                <a:gd name="connsiteY0" fmla="*/ 1905 h 889635"/>
                <a:gd name="connsiteX1" fmla="*/ 0 w 1183005"/>
                <a:gd name="connsiteY1" fmla="*/ 318135 h 889635"/>
                <a:gd name="connsiteX2" fmla="*/ 110490 w 1183005"/>
                <a:gd name="connsiteY2" fmla="*/ 438150 h 889635"/>
                <a:gd name="connsiteX3" fmla="*/ 520065 w 1183005"/>
                <a:gd name="connsiteY3" fmla="*/ 430530 h 889635"/>
                <a:gd name="connsiteX4" fmla="*/ 977265 w 1183005"/>
                <a:gd name="connsiteY4" fmla="*/ 889635 h 889635"/>
                <a:gd name="connsiteX5" fmla="*/ 1114425 w 1183005"/>
                <a:gd name="connsiteY5" fmla="*/ 752475 h 889635"/>
                <a:gd name="connsiteX6" fmla="*/ 1183005 w 1183005"/>
                <a:gd name="connsiteY6" fmla="*/ 752475 h 889635"/>
                <a:gd name="connsiteX7" fmla="*/ 1183005 w 1183005"/>
                <a:gd name="connsiteY7" fmla="*/ 367665 h 889635"/>
                <a:gd name="connsiteX8" fmla="*/ 811530 w 1183005"/>
                <a:gd name="connsiteY8" fmla="*/ 0 h 889635"/>
                <a:gd name="connsiteX9" fmla="*/ 320040 w 1183005"/>
                <a:gd name="connsiteY9" fmla="*/ 1905 h 889635"/>
                <a:gd name="connsiteX0" fmla="*/ 320040 w 1183005"/>
                <a:gd name="connsiteY0" fmla="*/ 0 h 893445"/>
                <a:gd name="connsiteX1" fmla="*/ 0 w 1183005"/>
                <a:gd name="connsiteY1" fmla="*/ 321945 h 893445"/>
                <a:gd name="connsiteX2" fmla="*/ 110490 w 1183005"/>
                <a:gd name="connsiteY2" fmla="*/ 441960 h 893445"/>
                <a:gd name="connsiteX3" fmla="*/ 520065 w 1183005"/>
                <a:gd name="connsiteY3" fmla="*/ 434340 h 893445"/>
                <a:gd name="connsiteX4" fmla="*/ 977265 w 1183005"/>
                <a:gd name="connsiteY4" fmla="*/ 893445 h 893445"/>
                <a:gd name="connsiteX5" fmla="*/ 1114425 w 1183005"/>
                <a:gd name="connsiteY5" fmla="*/ 756285 h 893445"/>
                <a:gd name="connsiteX6" fmla="*/ 1183005 w 1183005"/>
                <a:gd name="connsiteY6" fmla="*/ 756285 h 893445"/>
                <a:gd name="connsiteX7" fmla="*/ 1183005 w 1183005"/>
                <a:gd name="connsiteY7" fmla="*/ 371475 h 893445"/>
                <a:gd name="connsiteX8" fmla="*/ 811530 w 1183005"/>
                <a:gd name="connsiteY8" fmla="*/ 3810 h 893445"/>
                <a:gd name="connsiteX9" fmla="*/ 320040 w 1183005"/>
                <a:gd name="connsiteY9" fmla="*/ 0 h 893445"/>
                <a:gd name="connsiteX0" fmla="*/ 321945 w 1183005"/>
                <a:gd name="connsiteY0" fmla="*/ 0 h 895350"/>
                <a:gd name="connsiteX1" fmla="*/ 0 w 1183005"/>
                <a:gd name="connsiteY1" fmla="*/ 323850 h 895350"/>
                <a:gd name="connsiteX2" fmla="*/ 110490 w 1183005"/>
                <a:gd name="connsiteY2" fmla="*/ 443865 h 895350"/>
                <a:gd name="connsiteX3" fmla="*/ 520065 w 1183005"/>
                <a:gd name="connsiteY3" fmla="*/ 436245 h 895350"/>
                <a:gd name="connsiteX4" fmla="*/ 977265 w 1183005"/>
                <a:gd name="connsiteY4" fmla="*/ 895350 h 895350"/>
                <a:gd name="connsiteX5" fmla="*/ 1114425 w 1183005"/>
                <a:gd name="connsiteY5" fmla="*/ 758190 h 895350"/>
                <a:gd name="connsiteX6" fmla="*/ 1183005 w 1183005"/>
                <a:gd name="connsiteY6" fmla="*/ 758190 h 895350"/>
                <a:gd name="connsiteX7" fmla="*/ 1183005 w 1183005"/>
                <a:gd name="connsiteY7" fmla="*/ 373380 h 895350"/>
                <a:gd name="connsiteX8" fmla="*/ 811530 w 1183005"/>
                <a:gd name="connsiteY8" fmla="*/ 5715 h 895350"/>
                <a:gd name="connsiteX9" fmla="*/ 321945 w 1183005"/>
                <a:gd name="connsiteY9" fmla="*/ 0 h 895350"/>
                <a:gd name="connsiteX0" fmla="*/ 318135 w 1183005"/>
                <a:gd name="connsiteY0" fmla="*/ 0 h 895350"/>
                <a:gd name="connsiteX1" fmla="*/ 0 w 1183005"/>
                <a:gd name="connsiteY1" fmla="*/ 323850 h 895350"/>
                <a:gd name="connsiteX2" fmla="*/ 110490 w 1183005"/>
                <a:gd name="connsiteY2" fmla="*/ 443865 h 895350"/>
                <a:gd name="connsiteX3" fmla="*/ 520065 w 1183005"/>
                <a:gd name="connsiteY3" fmla="*/ 436245 h 895350"/>
                <a:gd name="connsiteX4" fmla="*/ 977265 w 1183005"/>
                <a:gd name="connsiteY4" fmla="*/ 895350 h 895350"/>
                <a:gd name="connsiteX5" fmla="*/ 1114425 w 1183005"/>
                <a:gd name="connsiteY5" fmla="*/ 758190 h 895350"/>
                <a:gd name="connsiteX6" fmla="*/ 1183005 w 1183005"/>
                <a:gd name="connsiteY6" fmla="*/ 758190 h 895350"/>
                <a:gd name="connsiteX7" fmla="*/ 1183005 w 1183005"/>
                <a:gd name="connsiteY7" fmla="*/ 373380 h 895350"/>
                <a:gd name="connsiteX8" fmla="*/ 811530 w 1183005"/>
                <a:gd name="connsiteY8" fmla="*/ 5715 h 895350"/>
                <a:gd name="connsiteX9" fmla="*/ 318135 w 1183005"/>
                <a:gd name="connsiteY9" fmla="*/ 0 h 895350"/>
                <a:gd name="connsiteX0" fmla="*/ 327660 w 1183005"/>
                <a:gd name="connsiteY0" fmla="*/ 0 h 893445"/>
                <a:gd name="connsiteX1" fmla="*/ 0 w 1183005"/>
                <a:gd name="connsiteY1" fmla="*/ 321945 h 893445"/>
                <a:gd name="connsiteX2" fmla="*/ 110490 w 1183005"/>
                <a:gd name="connsiteY2" fmla="*/ 441960 h 893445"/>
                <a:gd name="connsiteX3" fmla="*/ 520065 w 1183005"/>
                <a:gd name="connsiteY3" fmla="*/ 434340 h 893445"/>
                <a:gd name="connsiteX4" fmla="*/ 977265 w 1183005"/>
                <a:gd name="connsiteY4" fmla="*/ 893445 h 893445"/>
                <a:gd name="connsiteX5" fmla="*/ 1114425 w 1183005"/>
                <a:gd name="connsiteY5" fmla="*/ 756285 h 893445"/>
                <a:gd name="connsiteX6" fmla="*/ 1183005 w 1183005"/>
                <a:gd name="connsiteY6" fmla="*/ 756285 h 893445"/>
                <a:gd name="connsiteX7" fmla="*/ 1183005 w 1183005"/>
                <a:gd name="connsiteY7" fmla="*/ 371475 h 893445"/>
                <a:gd name="connsiteX8" fmla="*/ 811530 w 1183005"/>
                <a:gd name="connsiteY8" fmla="*/ 3810 h 893445"/>
                <a:gd name="connsiteX9" fmla="*/ 327660 w 1183005"/>
                <a:gd name="connsiteY9" fmla="*/ 0 h 893445"/>
                <a:gd name="connsiteX0" fmla="*/ 318135 w 1183005"/>
                <a:gd name="connsiteY0" fmla="*/ 0 h 893445"/>
                <a:gd name="connsiteX1" fmla="*/ 0 w 1183005"/>
                <a:gd name="connsiteY1" fmla="*/ 321945 h 893445"/>
                <a:gd name="connsiteX2" fmla="*/ 110490 w 1183005"/>
                <a:gd name="connsiteY2" fmla="*/ 441960 h 893445"/>
                <a:gd name="connsiteX3" fmla="*/ 520065 w 1183005"/>
                <a:gd name="connsiteY3" fmla="*/ 434340 h 893445"/>
                <a:gd name="connsiteX4" fmla="*/ 977265 w 1183005"/>
                <a:gd name="connsiteY4" fmla="*/ 893445 h 893445"/>
                <a:gd name="connsiteX5" fmla="*/ 1114425 w 1183005"/>
                <a:gd name="connsiteY5" fmla="*/ 756285 h 893445"/>
                <a:gd name="connsiteX6" fmla="*/ 1183005 w 1183005"/>
                <a:gd name="connsiteY6" fmla="*/ 756285 h 893445"/>
                <a:gd name="connsiteX7" fmla="*/ 1183005 w 1183005"/>
                <a:gd name="connsiteY7" fmla="*/ 371475 h 893445"/>
                <a:gd name="connsiteX8" fmla="*/ 811530 w 1183005"/>
                <a:gd name="connsiteY8" fmla="*/ 3810 h 893445"/>
                <a:gd name="connsiteX9" fmla="*/ 318135 w 1183005"/>
                <a:gd name="connsiteY9" fmla="*/ 0 h 893445"/>
                <a:gd name="connsiteX0" fmla="*/ 321945 w 1183005"/>
                <a:gd name="connsiteY0" fmla="*/ 0 h 893445"/>
                <a:gd name="connsiteX1" fmla="*/ 0 w 1183005"/>
                <a:gd name="connsiteY1" fmla="*/ 321945 h 893445"/>
                <a:gd name="connsiteX2" fmla="*/ 110490 w 1183005"/>
                <a:gd name="connsiteY2" fmla="*/ 441960 h 893445"/>
                <a:gd name="connsiteX3" fmla="*/ 520065 w 1183005"/>
                <a:gd name="connsiteY3" fmla="*/ 434340 h 893445"/>
                <a:gd name="connsiteX4" fmla="*/ 977265 w 1183005"/>
                <a:gd name="connsiteY4" fmla="*/ 893445 h 893445"/>
                <a:gd name="connsiteX5" fmla="*/ 1114425 w 1183005"/>
                <a:gd name="connsiteY5" fmla="*/ 756285 h 893445"/>
                <a:gd name="connsiteX6" fmla="*/ 1183005 w 1183005"/>
                <a:gd name="connsiteY6" fmla="*/ 756285 h 893445"/>
                <a:gd name="connsiteX7" fmla="*/ 1183005 w 1183005"/>
                <a:gd name="connsiteY7" fmla="*/ 371475 h 893445"/>
                <a:gd name="connsiteX8" fmla="*/ 811530 w 1183005"/>
                <a:gd name="connsiteY8" fmla="*/ 3810 h 893445"/>
                <a:gd name="connsiteX9" fmla="*/ 321945 w 1183005"/>
                <a:gd name="connsiteY9" fmla="*/ 0 h 893445"/>
                <a:gd name="connsiteX0" fmla="*/ 321945 w 1183005"/>
                <a:gd name="connsiteY0" fmla="*/ 0 h 893445"/>
                <a:gd name="connsiteX1" fmla="*/ 0 w 1183005"/>
                <a:gd name="connsiteY1" fmla="*/ 321945 h 893445"/>
                <a:gd name="connsiteX2" fmla="*/ 110490 w 1183005"/>
                <a:gd name="connsiteY2" fmla="*/ 441960 h 893445"/>
                <a:gd name="connsiteX3" fmla="*/ 520065 w 1183005"/>
                <a:gd name="connsiteY3" fmla="*/ 434340 h 893445"/>
                <a:gd name="connsiteX4" fmla="*/ 973455 w 1183005"/>
                <a:gd name="connsiteY4" fmla="*/ 893445 h 893445"/>
                <a:gd name="connsiteX5" fmla="*/ 1114425 w 1183005"/>
                <a:gd name="connsiteY5" fmla="*/ 756285 h 893445"/>
                <a:gd name="connsiteX6" fmla="*/ 1183005 w 1183005"/>
                <a:gd name="connsiteY6" fmla="*/ 756285 h 893445"/>
                <a:gd name="connsiteX7" fmla="*/ 1183005 w 1183005"/>
                <a:gd name="connsiteY7" fmla="*/ 371475 h 893445"/>
                <a:gd name="connsiteX8" fmla="*/ 811530 w 1183005"/>
                <a:gd name="connsiteY8" fmla="*/ 3810 h 893445"/>
                <a:gd name="connsiteX9" fmla="*/ 321945 w 1183005"/>
                <a:gd name="connsiteY9" fmla="*/ 0 h 89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3005" h="893445">
                  <a:moveTo>
                    <a:pt x="321945" y="0"/>
                  </a:moveTo>
                  <a:lnTo>
                    <a:pt x="0" y="321945"/>
                  </a:lnTo>
                  <a:lnTo>
                    <a:pt x="110490" y="441960"/>
                  </a:lnTo>
                  <a:lnTo>
                    <a:pt x="520065" y="434340"/>
                  </a:lnTo>
                  <a:lnTo>
                    <a:pt x="973455" y="893445"/>
                  </a:lnTo>
                  <a:lnTo>
                    <a:pt x="1114425" y="756285"/>
                  </a:lnTo>
                  <a:lnTo>
                    <a:pt x="1183005" y="756285"/>
                  </a:lnTo>
                  <a:lnTo>
                    <a:pt x="1183005" y="371475"/>
                  </a:lnTo>
                  <a:lnTo>
                    <a:pt x="811530" y="3810"/>
                  </a:lnTo>
                  <a:lnTo>
                    <a:pt x="32194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6B2DDA02-4A9E-4B1C-9B8E-69B0CE85D537}"/>
                </a:ext>
              </a:extLst>
            </p:cNvPr>
            <p:cNvSpPr/>
            <p:nvPr/>
          </p:nvSpPr>
          <p:spPr>
            <a:xfrm>
              <a:off x="9047957" y="2683440"/>
              <a:ext cx="543307" cy="687763"/>
            </a:xfrm>
            <a:custGeom>
              <a:avLst/>
              <a:gdLst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1440 w 809625"/>
                <a:gd name="connsiteY3" fmla="*/ 417195 h 1024890"/>
                <a:gd name="connsiteX4" fmla="*/ 0 w 809625"/>
                <a:gd name="connsiteY4" fmla="*/ 508635 h 1024890"/>
                <a:gd name="connsiteX5" fmla="*/ 118110 w 809625"/>
                <a:gd name="connsiteY5" fmla="*/ 626745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1440 w 809625"/>
                <a:gd name="connsiteY3" fmla="*/ 417195 h 1024890"/>
                <a:gd name="connsiteX4" fmla="*/ 0 w 809625"/>
                <a:gd name="connsiteY4" fmla="*/ 508635 h 1024890"/>
                <a:gd name="connsiteX5" fmla="*/ 125730 w 809625"/>
                <a:gd name="connsiteY5" fmla="*/ 634365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1440 w 809625"/>
                <a:gd name="connsiteY3" fmla="*/ 417195 h 1024890"/>
                <a:gd name="connsiteX4" fmla="*/ 0 w 809625"/>
                <a:gd name="connsiteY4" fmla="*/ 508635 h 1024890"/>
                <a:gd name="connsiteX5" fmla="*/ 120015 w 809625"/>
                <a:gd name="connsiteY5" fmla="*/ 634365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1440 w 809625"/>
                <a:gd name="connsiteY3" fmla="*/ 417195 h 1024890"/>
                <a:gd name="connsiteX4" fmla="*/ 0 w 809625"/>
                <a:gd name="connsiteY4" fmla="*/ 508635 h 1024890"/>
                <a:gd name="connsiteX5" fmla="*/ 116205 w 809625"/>
                <a:gd name="connsiteY5" fmla="*/ 634365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1440 w 809625"/>
                <a:gd name="connsiteY3" fmla="*/ 417195 h 1024890"/>
                <a:gd name="connsiteX4" fmla="*/ 0 w 809625"/>
                <a:gd name="connsiteY4" fmla="*/ 508635 h 1024890"/>
                <a:gd name="connsiteX5" fmla="*/ 116205 w 809625"/>
                <a:gd name="connsiteY5" fmla="*/ 636270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0 h 1024890"/>
                <a:gd name="connsiteX2" fmla="*/ 91440 w 809625"/>
                <a:gd name="connsiteY2" fmla="*/ 80010 h 1024890"/>
                <a:gd name="connsiteX3" fmla="*/ 93345 w 809625"/>
                <a:gd name="connsiteY3" fmla="*/ 421005 h 1024890"/>
                <a:gd name="connsiteX4" fmla="*/ 0 w 809625"/>
                <a:gd name="connsiteY4" fmla="*/ 508635 h 1024890"/>
                <a:gd name="connsiteX5" fmla="*/ 116205 w 809625"/>
                <a:gd name="connsiteY5" fmla="*/ 636270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3355 w 809625"/>
                <a:gd name="connsiteY1" fmla="*/ 5715 h 1024890"/>
                <a:gd name="connsiteX2" fmla="*/ 91440 w 809625"/>
                <a:gd name="connsiteY2" fmla="*/ 80010 h 1024890"/>
                <a:gd name="connsiteX3" fmla="*/ 93345 w 809625"/>
                <a:gd name="connsiteY3" fmla="*/ 421005 h 1024890"/>
                <a:gd name="connsiteX4" fmla="*/ 0 w 809625"/>
                <a:gd name="connsiteY4" fmla="*/ 508635 h 1024890"/>
                <a:gd name="connsiteX5" fmla="*/ 116205 w 809625"/>
                <a:gd name="connsiteY5" fmla="*/ 636270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  <a:gd name="connsiteX0" fmla="*/ 630555 w 809625"/>
                <a:gd name="connsiteY0" fmla="*/ 0 h 1024890"/>
                <a:gd name="connsiteX1" fmla="*/ 171450 w 809625"/>
                <a:gd name="connsiteY1" fmla="*/ 3810 h 1024890"/>
                <a:gd name="connsiteX2" fmla="*/ 91440 w 809625"/>
                <a:gd name="connsiteY2" fmla="*/ 80010 h 1024890"/>
                <a:gd name="connsiteX3" fmla="*/ 93345 w 809625"/>
                <a:gd name="connsiteY3" fmla="*/ 421005 h 1024890"/>
                <a:gd name="connsiteX4" fmla="*/ 0 w 809625"/>
                <a:gd name="connsiteY4" fmla="*/ 508635 h 1024890"/>
                <a:gd name="connsiteX5" fmla="*/ 116205 w 809625"/>
                <a:gd name="connsiteY5" fmla="*/ 636270 h 1024890"/>
                <a:gd name="connsiteX6" fmla="*/ 419100 w 809625"/>
                <a:gd name="connsiteY6" fmla="*/ 640080 h 1024890"/>
                <a:gd name="connsiteX7" fmla="*/ 510540 w 809625"/>
                <a:gd name="connsiteY7" fmla="*/ 731520 h 1024890"/>
                <a:gd name="connsiteX8" fmla="*/ 510540 w 809625"/>
                <a:gd name="connsiteY8" fmla="*/ 1024890 h 1024890"/>
                <a:gd name="connsiteX9" fmla="*/ 641985 w 809625"/>
                <a:gd name="connsiteY9" fmla="*/ 1024890 h 1024890"/>
                <a:gd name="connsiteX10" fmla="*/ 809625 w 809625"/>
                <a:gd name="connsiteY10" fmla="*/ 853440 h 1024890"/>
                <a:gd name="connsiteX11" fmla="*/ 809625 w 809625"/>
                <a:gd name="connsiteY11" fmla="*/ 99060 h 1024890"/>
                <a:gd name="connsiteX12" fmla="*/ 632460 w 809625"/>
                <a:gd name="connsiteY12" fmla="*/ 99060 h 1024890"/>
                <a:gd name="connsiteX13" fmla="*/ 630555 w 809625"/>
                <a:gd name="connsiteY13" fmla="*/ 0 h 10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625" h="1024890">
                  <a:moveTo>
                    <a:pt x="630555" y="0"/>
                  </a:moveTo>
                  <a:lnTo>
                    <a:pt x="171450" y="3810"/>
                  </a:lnTo>
                  <a:lnTo>
                    <a:pt x="91440" y="80010"/>
                  </a:lnTo>
                  <a:lnTo>
                    <a:pt x="93345" y="421005"/>
                  </a:lnTo>
                  <a:lnTo>
                    <a:pt x="0" y="508635"/>
                  </a:lnTo>
                  <a:lnTo>
                    <a:pt x="116205" y="636270"/>
                  </a:lnTo>
                  <a:lnTo>
                    <a:pt x="419100" y="640080"/>
                  </a:lnTo>
                  <a:lnTo>
                    <a:pt x="510540" y="731520"/>
                  </a:lnTo>
                  <a:lnTo>
                    <a:pt x="510540" y="1024890"/>
                  </a:lnTo>
                  <a:lnTo>
                    <a:pt x="641985" y="1024890"/>
                  </a:lnTo>
                  <a:lnTo>
                    <a:pt x="809625" y="853440"/>
                  </a:lnTo>
                  <a:lnTo>
                    <a:pt x="809625" y="99060"/>
                  </a:lnTo>
                  <a:lnTo>
                    <a:pt x="632460" y="99060"/>
                  </a:lnTo>
                  <a:lnTo>
                    <a:pt x="63055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1A7D177-6618-4D96-9EDB-90D8D3D80290}"/>
                </a:ext>
              </a:extLst>
            </p:cNvPr>
            <p:cNvSpPr/>
            <p:nvPr/>
          </p:nvSpPr>
          <p:spPr>
            <a:xfrm>
              <a:off x="8581352" y="3722754"/>
              <a:ext cx="650690" cy="337490"/>
            </a:xfrm>
            <a:custGeom>
              <a:avLst/>
              <a:gdLst>
                <a:gd name="connsiteX0" fmla="*/ 737235 w 969645"/>
                <a:gd name="connsiteY0" fmla="*/ 0 h 501015"/>
                <a:gd name="connsiteX1" fmla="*/ 144780 w 969645"/>
                <a:gd name="connsiteY1" fmla="*/ 0 h 501015"/>
                <a:gd name="connsiteX2" fmla="*/ 0 w 969645"/>
                <a:gd name="connsiteY2" fmla="*/ 131445 h 501015"/>
                <a:gd name="connsiteX3" fmla="*/ 0 w 969645"/>
                <a:gd name="connsiteY3" fmla="*/ 369570 h 501015"/>
                <a:gd name="connsiteX4" fmla="*/ 131445 w 969645"/>
                <a:gd name="connsiteY4" fmla="*/ 501015 h 501015"/>
                <a:gd name="connsiteX5" fmla="*/ 882015 w 969645"/>
                <a:gd name="connsiteY5" fmla="*/ 501015 h 501015"/>
                <a:gd name="connsiteX6" fmla="*/ 969645 w 969645"/>
                <a:gd name="connsiteY6" fmla="*/ 409575 h 501015"/>
                <a:gd name="connsiteX7" fmla="*/ 969645 w 969645"/>
                <a:gd name="connsiteY7" fmla="*/ 241935 h 501015"/>
                <a:gd name="connsiteX8" fmla="*/ 737235 w 969645"/>
                <a:gd name="connsiteY8" fmla="*/ 0 h 501015"/>
                <a:gd name="connsiteX0" fmla="*/ 737235 w 969645"/>
                <a:gd name="connsiteY0" fmla="*/ 1905 h 502920"/>
                <a:gd name="connsiteX1" fmla="*/ 140970 w 969645"/>
                <a:gd name="connsiteY1" fmla="*/ 0 h 502920"/>
                <a:gd name="connsiteX2" fmla="*/ 0 w 969645"/>
                <a:gd name="connsiteY2" fmla="*/ 133350 h 502920"/>
                <a:gd name="connsiteX3" fmla="*/ 0 w 969645"/>
                <a:gd name="connsiteY3" fmla="*/ 371475 h 502920"/>
                <a:gd name="connsiteX4" fmla="*/ 131445 w 969645"/>
                <a:gd name="connsiteY4" fmla="*/ 502920 h 502920"/>
                <a:gd name="connsiteX5" fmla="*/ 882015 w 969645"/>
                <a:gd name="connsiteY5" fmla="*/ 502920 h 502920"/>
                <a:gd name="connsiteX6" fmla="*/ 969645 w 969645"/>
                <a:gd name="connsiteY6" fmla="*/ 411480 h 502920"/>
                <a:gd name="connsiteX7" fmla="*/ 969645 w 969645"/>
                <a:gd name="connsiteY7" fmla="*/ 243840 h 502920"/>
                <a:gd name="connsiteX8" fmla="*/ 737235 w 969645"/>
                <a:gd name="connsiteY8" fmla="*/ 1905 h 502920"/>
                <a:gd name="connsiteX0" fmla="*/ 737235 w 969645"/>
                <a:gd name="connsiteY0" fmla="*/ 1905 h 502920"/>
                <a:gd name="connsiteX1" fmla="*/ 140970 w 969645"/>
                <a:gd name="connsiteY1" fmla="*/ 0 h 502920"/>
                <a:gd name="connsiteX2" fmla="*/ 0 w 969645"/>
                <a:gd name="connsiteY2" fmla="*/ 139065 h 502920"/>
                <a:gd name="connsiteX3" fmla="*/ 0 w 969645"/>
                <a:gd name="connsiteY3" fmla="*/ 371475 h 502920"/>
                <a:gd name="connsiteX4" fmla="*/ 131445 w 969645"/>
                <a:gd name="connsiteY4" fmla="*/ 502920 h 502920"/>
                <a:gd name="connsiteX5" fmla="*/ 882015 w 969645"/>
                <a:gd name="connsiteY5" fmla="*/ 502920 h 502920"/>
                <a:gd name="connsiteX6" fmla="*/ 969645 w 969645"/>
                <a:gd name="connsiteY6" fmla="*/ 411480 h 502920"/>
                <a:gd name="connsiteX7" fmla="*/ 969645 w 969645"/>
                <a:gd name="connsiteY7" fmla="*/ 243840 h 502920"/>
                <a:gd name="connsiteX8" fmla="*/ 737235 w 969645"/>
                <a:gd name="connsiteY8" fmla="*/ 1905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5" h="502920">
                  <a:moveTo>
                    <a:pt x="737235" y="1905"/>
                  </a:moveTo>
                  <a:lnTo>
                    <a:pt x="140970" y="0"/>
                  </a:lnTo>
                  <a:lnTo>
                    <a:pt x="0" y="139065"/>
                  </a:lnTo>
                  <a:lnTo>
                    <a:pt x="0" y="371475"/>
                  </a:lnTo>
                  <a:lnTo>
                    <a:pt x="131445" y="502920"/>
                  </a:lnTo>
                  <a:lnTo>
                    <a:pt x="882015" y="502920"/>
                  </a:lnTo>
                  <a:lnTo>
                    <a:pt x="969645" y="411480"/>
                  </a:lnTo>
                  <a:lnTo>
                    <a:pt x="969645" y="243840"/>
                  </a:lnTo>
                  <a:lnTo>
                    <a:pt x="737235" y="19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8E07194-BC84-4278-9E4F-C0B31517D5C4}"/>
                </a:ext>
              </a:extLst>
            </p:cNvPr>
            <p:cNvSpPr/>
            <p:nvPr/>
          </p:nvSpPr>
          <p:spPr>
            <a:xfrm>
              <a:off x="9140000" y="3369924"/>
              <a:ext cx="513905" cy="630237"/>
            </a:xfrm>
            <a:custGeom>
              <a:avLst/>
              <a:gdLst>
                <a:gd name="connsiteX0" fmla="*/ 502920 w 750570"/>
                <a:gd name="connsiteY0" fmla="*/ 0 h 939165"/>
                <a:gd name="connsiteX1" fmla="*/ 371475 w 750570"/>
                <a:gd name="connsiteY1" fmla="*/ 0 h 939165"/>
                <a:gd name="connsiteX2" fmla="*/ 259080 w 750570"/>
                <a:gd name="connsiteY2" fmla="*/ 112395 h 939165"/>
                <a:gd name="connsiteX3" fmla="*/ 259080 w 750570"/>
                <a:gd name="connsiteY3" fmla="*/ 363855 h 939165"/>
                <a:gd name="connsiteX4" fmla="*/ 0 w 750570"/>
                <a:gd name="connsiteY4" fmla="*/ 622935 h 939165"/>
                <a:gd name="connsiteX5" fmla="*/ 137160 w 750570"/>
                <a:gd name="connsiteY5" fmla="*/ 760095 h 939165"/>
                <a:gd name="connsiteX6" fmla="*/ 137160 w 750570"/>
                <a:gd name="connsiteY6" fmla="*/ 939165 h 939165"/>
                <a:gd name="connsiteX7" fmla="*/ 405765 w 750570"/>
                <a:gd name="connsiteY7" fmla="*/ 939165 h 939165"/>
                <a:gd name="connsiteX8" fmla="*/ 676275 w 750570"/>
                <a:gd name="connsiteY8" fmla="*/ 718185 h 939165"/>
                <a:gd name="connsiteX9" fmla="*/ 676275 w 750570"/>
                <a:gd name="connsiteY9" fmla="*/ 352425 h 939165"/>
                <a:gd name="connsiteX10" fmla="*/ 750570 w 750570"/>
                <a:gd name="connsiteY10" fmla="*/ 278130 h 939165"/>
                <a:gd name="connsiteX11" fmla="*/ 502920 w 750570"/>
                <a:gd name="connsiteY11" fmla="*/ 0 h 939165"/>
                <a:gd name="connsiteX0" fmla="*/ 502920 w 763905"/>
                <a:gd name="connsiteY0" fmla="*/ 0 h 939165"/>
                <a:gd name="connsiteX1" fmla="*/ 371475 w 763905"/>
                <a:gd name="connsiteY1" fmla="*/ 0 h 939165"/>
                <a:gd name="connsiteX2" fmla="*/ 259080 w 763905"/>
                <a:gd name="connsiteY2" fmla="*/ 112395 h 939165"/>
                <a:gd name="connsiteX3" fmla="*/ 259080 w 763905"/>
                <a:gd name="connsiteY3" fmla="*/ 363855 h 939165"/>
                <a:gd name="connsiteX4" fmla="*/ 0 w 763905"/>
                <a:gd name="connsiteY4" fmla="*/ 622935 h 939165"/>
                <a:gd name="connsiteX5" fmla="*/ 137160 w 763905"/>
                <a:gd name="connsiteY5" fmla="*/ 760095 h 939165"/>
                <a:gd name="connsiteX6" fmla="*/ 137160 w 763905"/>
                <a:gd name="connsiteY6" fmla="*/ 939165 h 939165"/>
                <a:gd name="connsiteX7" fmla="*/ 405765 w 763905"/>
                <a:gd name="connsiteY7" fmla="*/ 939165 h 939165"/>
                <a:gd name="connsiteX8" fmla="*/ 676275 w 763905"/>
                <a:gd name="connsiteY8" fmla="*/ 718185 h 939165"/>
                <a:gd name="connsiteX9" fmla="*/ 676275 w 763905"/>
                <a:gd name="connsiteY9" fmla="*/ 352425 h 939165"/>
                <a:gd name="connsiteX10" fmla="*/ 763905 w 763905"/>
                <a:gd name="connsiteY10" fmla="*/ 278130 h 939165"/>
                <a:gd name="connsiteX11" fmla="*/ 502920 w 763905"/>
                <a:gd name="connsiteY11" fmla="*/ 0 h 939165"/>
                <a:gd name="connsiteX0" fmla="*/ 502920 w 763905"/>
                <a:gd name="connsiteY0" fmla="*/ 0 h 939165"/>
                <a:gd name="connsiteX1" fmla="*/ 371475 w 763905"/>
                <a:gd name="connsiteY1" fmla="*/ 0 h 939165"/>
                <a:gd name="connsiteX2" fmla="*/ 259080 w 763905"/>
                <a:gd name="connsiteY2" fmla="*/ 112395 h 939165"/>
                <a:gd name="connsiteX3" fmla="*/ 259080 w 763905"/>
                <a:gd name="connsiteY3" fmla="*/ 363855 h 939165"/>
                <a:gd name="connsiteX4" fmla="*/ 0 w 763905"/>
                <a:gd name="connsiteY4" fmla="*/ 622935 h 939165"/>
                <a:gd name="connsiteX5" fmla="*/ 137160 w 763905"/>
                <a:gd name="connsiteY5" fmla="*/ 760095 h 939165"/>
                <a:gd name="connsiteX6" fmla="*/ 137160 w 763905"/>
                <a:gd name="connsiteY6" fmla="*/ 939165 h 939165"/>
                <a:gd name="connsiteX7" fmla="*/ 405765 w 763905"/>
                <a:gd name="connsiteY7" fmla="*/ 939165 h 939165"/>
                <a:gd name="connsiteX8" fmla="*/ 676275 w 763905"/>
                <a:gd name="connsiteY8" fmla="*/ 718185 h 939165"/>
                <a:gd name="connsiteX9" fmla="*/ 676275 w 763905"/>
                <a:gd name="connsiteY9" fmla="*/ 361950 h 939165"/>
                <a:gd name="connsiteX10" fmla="*/ 763905 w 763905"/>
                <a:gd name="connsiteY10" fmla="*/ 278130 h 939165"/>
                <a:gd name="connsiteX11" fmla="*/ 502920 w 763905"/>
                <a:gd name="connsiteY11" fmla="*/ 0 h 939165"/>
                <a:gd name="connsiteX0" fmla="*/ 502920 w 763905"/>
                <a:gd name="connsiteY0" fmla="*/ 0 h 939165"/>
                <a:gd name="connsiteX1" fmla="*/ 371475 w 763905"/>
                <a:gd name="connsiteY1" fmla="*/ 0 h 939165"/>
                <a:gd name="connsiteX2" fmla="*/ 259080 w 763905"/>
                <a:gd name="connsiteY2" fmla="*/ 112395 h 939165"/>
                <a:gd name="connsiteX3" fmla="*/ 259080 w 763905"/>
                <a:gd name="connsiteY3" fmla="*/ 363855 h 939165"/>
                <a:gd name="connsiteX4" fmla="*/ 0 w 763905"/>
                <a:gd name="connsiteY4" fmla="*/ 622935 h 939165"/>
                <a:gd name="connsiteX5" fmla="*/ 135255 w 763905"/>
                <a:gd name="connsiteY5" fmla="*/ 763905 h 939165"/>
                <a:gd name="connsiteX6" fmla="*/ 137160 w 763905"/>
                <a:gd name="connsiteY6" fmla="*/ 939165 h 939165"/>
                <a:gd name="connsiteX7" fmla="*/ 405765 w 763905"/>
                <a:gd name="connsiteY7" fmla="*/ 939165 h 939165"/>
                <a:gd name="connsiteX8" fmla="*/ 676275 w 763905"/>
                <a:gd name="connsiteY8" fmla="*/ 718185 h 939165"/>
                <a:gd name="connsiteX9" fmla="*/ 676275 w 763905"/>
                <a:gd name="connsiteY9" fmla="*/ 361950 h 939165"/>
                <a:gd name="connsiteX10" fmla="*/ 763905 w 763905"/>
                <a:gd name="connsiteY10" fmla="*/ 278130 h 939165"/>
                <a:gd name="connsiteX11" fmla="*/ 502920 w 763905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60985 w 765810"/>
                <a:gd name="connsiteY3" fmla="*/ 363855 h 939165"/>
                <a:gd name="connsiteX4" fmla="*/ 0 w 765810"/>
                <a:gd name="connsiteY4" fmla="*/ 621030 h 939165"/>
                <a:gd name="connsiteX5" fmla="*/ 137160 w 765810"/>
                <a:gd name="connsiteY5" fmla="*/ 76390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60985 w 765810"/>
                <a:gd name="connsiteY3" fmla="*/ 363855 h 939165"/>
                <a:gd name="connsiteX4" fmla="*/ 0 w 765810"/>
                <a:gd name="connsiteY4" fmla="*/ 621030 h 939165"/>
                <a:gd name="connsiteX5" fmla="*/ 135255 w 765810"/>
                <a:gd name="connsiteY5" fmla="*/ 76390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  <a:gd name="connsiteX0" fmla="*/ 510540 w 771525"/>
                <a:gd name="connsiteY0" fmla="*/ 0 h 939165"/>
                <a:gd name="connsiteX1" fmla="*/ 379095 w 771525"/>
                <a:gd name="connsiteY1" fmla="*/ 0 h 939165"/>
                <a:gd name="connsiteX2" fmla="*/ 266700 w 771525"/>
                <a:gd name="connsiteY2" fmla="*/ 112395 h 939165"/>
                <a:gd name="connsiteX3" fmla="*/ 266700 w 771525"/>
                <a:gd name="connsiteY3" fmla="*/ 363855 h 939165"/>
                <a:gd name="connsiteX4" fmla="*/ 0 w 771525"/>
                <a:gd name="connsiteY4" fmla="*/ 624840 h 939165"/>
                <a:gd name="connsiteX5" fmla="*/ 140970 w 771525"/>
                <a:gd name="connsiteY5" fmla="*/ 763905 h 939165"/>
                <a:gd name="connsiteX6" fmla="*/ 144780 w 771525"/>
                <a:gd name="connsiteY6" fmla="*/ 939165 h 939165"/>
                <a:gd name="connsiteX7" fmla="*/ 413385 w 771525"/>
                <a:gd name="connsiteY7" fmla="*/ 939165 h 939165"/>
                <a:gd name="connsiteX8" fmla="*/ 683895 w 771525"/>
                <a:gd name="connsiteY8" fmla="*/ 718185 h 939165"/>
                <a:gd name="connsiteX9" fmla="*/ 683895 w 771525"/>
                <a:gd name="connsiteY9" fmla="*/ 361950 h 939165"/>
                <a:gd name="connsiteX10" fmla="*/ 771525 w 771525"/>
                <a:gd name="connsiteY10" fmla="*/ 278130 h 939165"/>
                <a:gd name="connsiteX11" fmla="*/ 510540 w 771525"/>
                <a:gd name="connsiteY11" fmla="*/ 0 h 939165"/>
                <a:gd name="connsiteX0" fmla="*/ 510540 w 771525"/>
                <a:gd name="connsiteY0" fmla="*/ 0 h 939165"/>
                <a:gd name="connsiteX1" fmla="*/ 379095 w 771525"/>
                <a:gd name="connsiteY1" fmla="*/ 0 h 939165"/>
                <a:gd name="connsiteX2" fmla="*/ 266700 w 771525"/>
                <a:gd name="connsiteY2" fmla="*/ 112395 h 939165"/>
                <a:gd name="connsiteX3" fmla="*/ 266700 w 771525"/>
                <a:gd name="connsiteY3" fmla="*/ 363855 h 939165"/>
                <a:gd name="connsiteX4" fmla="*/ 0 w 771525"/>
                <a:gd name="connsiteY4" fmla="*/ 624840 h 939165"/>
                <a:gd name="connsiteX5" fmla="*/ 140970 w 771525"/>
                <a:gd name="connsiteY5" fmla="*/ 767715 h 939165"/>
                <a:gd name="connsiteX6" fmla="*/ 144780 w 771525"/>
                <a:gd name="connsiteY6" fmla="*/ 939165 h 939165"/>
                <a:gd name="connsiteX7" fmla="*/ 413385 w 771525"/>
                <a:gd name="connsiteY7" fmla="*/ 939165 h 939165"/>
                <a:gd name="connsiteX8" fmla="*/ 683895 w 771525"/>
                <a:gd name="connsiteY8" fmla="*/ 718185 h 939165"/>
                <a:gd name="connsiteX9" fmla="*/ 683895 w 771525"/>
                <a:gd name="connsiteY9" fmla="*/ 361950 h 939165"/>
                <a:gd name="connsiteX10" fmla="*/ 771525 w 771525"/>
                <a:gd name="connsiteY10" fmla="*/ 278130 h 939165"/>
                <a:gd name="connsiteX11" fmla="*/ 510540 w 771525"/>
                <a:gd name="connsiteY11" fmla="*/ 0 h 939165"/>
                <a:gd name="connsiteX0" fmla="*/ 510540 w 771525"/>
                <a:gd name="connsiteY0" fmla="*/ 0 h 939165"/>
                <a:gd name="connsiteX1" fmla="*/ 379095 w 771525"/>
                <a:gd name="connsiteY1" fmla="*/ 0 h 939165"/>
                <a:gd name="connsiteX2" fmla="*/ 266700 w 771525"/>
                <a:gd name="connsiteY2" fmla="*/ 112395 h 939165"/>
                <a:gd name="connsiteX3" fmla="*/ 266700 w 771525"/>
                <a:gd name="connsiteY3" fmla="*/ 363855 h 939165"/>
                <a:gd name="connsiteX4" fmla="*/ 0 w 771525"/>
                <a:gd name="connsiteY4" fmla="*/ 621030 h 939165"/>
                <a:gd name="connsiteX5" fmla="*/ 140970 w 771525"/>
                <a:gd name="connsiteY5" fmla="*/ 767715 h 939165"/>
                <a:gd name="connsiteX6" fmla="*/ 144780 w 771525"/>
                <a:gd name="connsiteY6" fmla="*/ 939165 h 939165"/>
                <a:gd name="connsiteX7" fmla="*/ 413385 w 771525"/>
                <a:gd name="connsiteY7" fmla="*/ 939165 h 939165"/>
                <a:gd name="connsiteX8" fmla="*/ 683895 w 771525"/>
                <a:gd name="connsiteY8" fmla="*/ 718185 h 939165"/>
                <a:gd name="connsiteX9" fmla="*/ 683895 w 771525"/>
                <a:gd name="connsiteY9" fmla="*/ 361950 h 939165"/>
                <a:gd name="connsiteX10" fmla="*/ 771525 w 771525"/>
                <a:gd name="connsiteY10" fmla="*/ 278130 h 939165"/>
                <a:gd name="connsiteX11" fmla="*/ 510540 w 771525"/>
                <a:gd name="connsiteY11" fmla="*/ 0 h 939165"/>
                <a:gd name="connsiteX0" fmla="*/ 508635 w 769620"/>
                <a:gd name="connsiteY0" fmla="*/ 0 h 939165"/>
                <a:gd name="connsiteX1" fmla="*/ 377190 w 769620"/>
                <a:gd name="connsiteY1" fmla="*/ 0 h 939165"/>
                <a:gd name="connsiteX2" fmla="*/ 264795 w 769620"/>
                <a:gd name="connsiteY2" fmla="*/ 112395 h 939165"/>
                <a:gd name="connsiteX3" fmla="*/ 264795 w 769620"/>
                <a:gd name="connsiteY3" fmla="*/ 363855 h 939165"/>
                <a:gd name="connsiteX4" fmla="*/ 0 w 769620"/>
                <a:gd name="connsiteY4" fmla="*/ 617220 h 939165"/>
                <a:gd name="connsiteX5" fmla="*/ 139065 w 769620"/>
                <a:gd name="connsiteY5" fmla="*/ 767715 h 939165"/>
                <a:gd name="connsiteX6" fmla="*/ 142875 w 769620"/>
                <a:gd name="connsiteY6" fmla="*/ 939165 h 939165"/>
                <a:gd name="connsiteX7" fmla="*/ 411480 w 769620"/>
                <a:gd name="connsiteY7" fmla="*/ 939165 h 939165"/>
                <a:gd name="connsiteX8" fmla="*/ 681990 w 769620"/>
                <a:gd name="connsiteY8" fmla="*/ 718185 h 939165"/>
                <a:gd name="connsiteX9" fmla="*/ 681990 w 769620"/>
                <a:gd name="connsiteY9" fmla="*/ 361950 h 939165"/>
                <a:gd name="connsiteX10" fmla="*/ 769620 w 769620"/>
                <a:gd name="connsiteY10" fmla="*/ 278130 h 939165"/>
                <a:gd name="connsiteX11" fmla="*/ 508635 w 769620"/>
                <a:gd name="connsiteY11" fmla="*/ 0 h 939165"/>
                <a:gd name="connsiteX0" fmla="*/ 506730 w 767715"/>
                <a:gd name="connsiteY0" fmla="*/ 0 h 939165"/>
                <a:gd name="connsiteX1" fmla="*/ 375285 w 767715"/>
                <a:gd name="connsiteY1" fmla="*/ 0 h 939165"/>
                <a:gd name="connsiteX2" fmla="*/ 262890 w 767715"/>
                <a:gd name="connsiteY2" fmla="*/ 112395 h 939165"/>
                <a:gd name="connsiteX3" fmla="*/ 262890 w 767715"/>
                <a:gd name="connsiteY3" fmla="*/ 363855 h 939165"/>
                <a:gd name="connsiteX4" fmla="*/ 0 w 767715"/>
                <a:gd name="connsiteY4" fmla="*/ 621030 h 939165"/>
                <a:gd name="connsiteX5" fmla="*/ 137160 w 767715"/>
                <a:gd name="connsiteY5" fmla="*/ 767715 h 939165"/>
                <a:gd name="connsiteX6" fmla="*/ 140970 w 767715"/>
                <a:gd name="connsiteY6" fmla="*/ 939165 h 939165"/>
                <a:gd name="connsiteX7" fmla="*/ 409575 w 767715"/>
                <a:gd name="connsiteY7" fmla="*/ 939165 h 939165"/>
                <a:gd name="connsiteX8" fmla="*/ 680085 w 767715"/>
                <a:gd name="connsiteY8" fmla="*/ 718185 h 939165"/>
                <a:gd name="connsiteX9" fmla="*/ 680085 w 767715"/>
                <a:gd name="connsiteY9" fmla="*/ 361950 h 939165"/>
                <a:gd name="connsiteX10" fmla="*/ 767715 w 767715"/>
                <a:gd name="connsiteY10" fmla="*/ 278130 h 939165"/>
                <a:gd name="connsiteX11" fmla="*/ 506730 w 767715"/>
                <a:gd name="connsiteY11" fmla="*/ 0 h 939165"/>
                <a:gd name="connsiteX0" fmla="*/ 499110 w 760095"/>
                <a:gd name="connsiteY0" fmla="*/ 0 h 939165"/>
                <a:gd name="connsiteX1" fmla="*/ 367665 w 760095"/>
                <a:gd name="connsiteY1" fmla="*/ 0 h 939165"/>
                <a:gd name="connsiteX2" fmla="*/ 255270 w 760095"/>
                <a:gd name="connsiteY2" fmla="*/ 112395 h 939165"/>
                <a:gd name="connsiteX3" fmla="*/ 255270 w 760095"/>
                <a:gd name="connsiteY3" fmla="*/ 363855 h 939165"/>
                <a:gd name="connsiteX4" fmla="*/ 0 w 760095"/>
                <a:gd name="connsiteY4" fmla="*/ 624840 h 939165"/>
                <a:gd name="connsiteX5" fmla="*/ 129540 w 760095"/>
                <a:gd name="connsiteY5" fmla="*/ 767715 h 939165"/>
                <a:gd name="connsiteX6" fmla="*/ 133350 w 760095"/>
                <a:gd name="connsiteY6" fmla="*/ 939165 h 939165"/>
                <a:gd name="connsiteX7" fmla="*/ 401955 w 760095"/>
                <a:gd name="connsiteY7" fmla="*/ 939165 h 939165"/>
                <a:gd name="connsiteX8" fmla="*/ 672465 w 760095"/>
                <a:gd name="connsiteY8" fmla="*/ 718185 h 939165"/>
                <a:gd name="connsiteX9" fmla="*/ 672465 w 760095"/>
                <a:gd name="connsiteY9" fmla="*/ 361950 h 939165"/>
                <a:gd name="connsiteX10" fmla="*/ 760095 w 760095"/>
                <a:gd name="connsiteY10" fmla="*/ 278130 h 939165"/>
                <a:gd name="connsiteX11" fmla="*/ 499110 w 760095"/>
                <a:gd name="connsiteY11" fmla="*/ 0 h 939165"/>
                <a:gd name="connsiteX0" fmla="*/ 502920 w 763905"/>
                <a:gd name="connsiteY0" fmla="*/ 0 h 939165"/>
                <a:gd name="connsiteX1" fmla="*/ 371475 w 763905"/>
                <a:gd name="connsiteY1" fmla="*/ 0 h 939165"/>
                <a:gd name="connsiteX2" fmla="*/ 259080 w 763905"/>
                <a:gd name="connsiteY2" fmla="*/ 112395 h 939165"/>
                <a:gd name="connsiteX3" fmla="*/ 259080 w 763905"/>
                <a:gd name="connsiteY3" fmla="*/ 363855 h 939165"/>
                <a:gd name="connsiteX4" fmla="*/ 0 w 763905"/>
                <a:gd name="connsiteY4" fmla="*/ 619125 h 939165"/>
                <a:gd name="connsiteX5" fmla="*/ 133350 w 763905"/>
                <a:gd name="connsiteY5" fmla="*/ 767715 h 939165"/>
                <a:gd name="connsiteX6" fmla="*/ 137160 w 763905"/>
                <a:gd name="connsiteY6" fmla="*/ 939165 h 939165"/>
                <a:gd name="connsiteX7" fmla="*/ 405765 w 763905"/>
                <a:gd name="connsiteY7" fmla="*/ 939165 h 939165"/>
                <a:gd name="connsiteX8" fmla="*/ 676275 w 763905"/>
                <a:gd name="connsiteY8" fmla="*/ 718185 h 939165"/>
                <a:gd name="connsiteX9" fmla="*/ 676275 w 763905"/>
                <a:gd name="connsiteY9" fmla="*/ 361950 h 939165"/>
                <a:gd name="connsiteX10" fmla="*/ 763905 w 763905"/>
                <a:gd name="connsiteY10" fmla="*/ 278130 h 939165"/>
                <a:gd name="connsiteX11" fmla="*/ 502920 w 763905"/>
                <a:gd name="connsiteY11" fmla="*/ 0 h 939165"/>
                <a:gd name="connsiteX0" fmla="*/ 501015 w 762000"/>
                <a:gd name="connsiteY0" fmla="*/ 0 h 939165"/>
                <a:gd name="connsiteX1" fmla="*/ 369570 w 762000"/>
                <a:gd name="connsiteY1" fmla="*/ 0 h 939165"/>
                <a:gd name="connsiteX2" fmla="*/ 257175 w 762000"/>
                <a:gd name="connsiteY2" fmla="*/ 112395 h 939165"/>
                <a:gd name="connsiteX3" fmla="*/ 257175 w 762000"/>
                <a:gd name="connsiteY3" fmla="*/ 363855 h 939165"/>
                <a:gd name="connsiteX4" fmla="*/ 0 w 762000"/>
                <a:gd name="connsiteY4" fmla="*/ 622935 h 939165"/>
                <a:gd name="connsiteX5" fmla="*/ 131445 w 762000"/>
                <a:gd name="connsiteY5" fmla="*/ 767715 h 939165"/>
                <a:gd name="connsiteX6" fmla="*/ 135255 w 762000"/>
                <a:gd name="connsiteY6" fmla="*/ 939165 h 939165"/>
                <a:gd name="connsiteX7" fmla="*/ 403860 w 762000"/>
                <a:gd name="connsiteY7" fmla="*/ 939165 h 939165"/>
                <a:gd name="connsiteX8" fmla="*/ 674370 w 762000"/>
                <a:gd name="connsiteY8" fmla="*/ 718185 h 939165"/>
                <a:gd name="connsiteX9" fmla="*/ 674370 w 762000"/>
                <a:gd name="connsiteY9" fmla="*/ 361950 h 939165"/>
                <a:gd name="connsiteX10" fmla="*/ 762000 w 762000"/>
                <a:gd name="connsiteY10" fmla="*/ 278130 h 939165"/>
                <a:gd name="connsiteX11" fmla="*/ 501015 w 762000"/>
                <a:gd name="connsiteY11" fmla="*/ 0 h 939165"/>
                <a:gd name="connsiteX0" fmla="*/ 501015 w 762000"/>
                <a:gd name="connsiteY0" fmla="*/ 0 h 939165"/>
                <a:gd name="connsiteX1" fmla="*/ 369570 w 762000"/>
                <a:gd name="connsiteY1" fmla="*/ 0 h 939165"/>
                <a:gd name="connsiteX2" fmla="*/ 257175 w 762000"/>
                <a:gd name="connsiteY2" fmla="*/ 112395 h 939165"/>
                <a:gd name="connsiteX3" fmla="*/ 251460 w 762000"/>
                <a:gd name="connsiteY3" fmla="*/ 363855 h 939165"/>
                <a:gd name="connsiteX4" fmla="*/ 0 w 762000"/>
                <a:gd name="connsiteY4" fmla="*/ 622935 h 939165"/>
                <a:gd name="connsiteX5" fmla="*/ 131445 w 762000"/>
                <a:gd name="connsiteY5" fmla="*/ 767715 h 939165"/>
                <a:gd name="connsiteX6" fmla="*/ 135255 w 762000"/>
                <a:gd name="connsiteY6" fmla="*/ 939165 h 939165"/>
                <a:gd name="connsiteX7" fmla="*/ 403860 w 762000"/>
                <a:gd name="connsiteY7" fmla="*/ 939165 h 939165"/>
                <a:gd name="connsiteX8" fmla="*/ 674370 w 762000"/>
                <a:gd name="connsiteY8" fmla="*/ 718185 h 939165"/>
                <a:gd name="connsiteX9" fmla="*/ 674370 w 762000"/>
                <a:gd name="connsiteY9" fmla="*/ 361950 h 939165"/>
                <a:gd name="connsiteX10" fmla="*/ 762000 w 762000"/>
                <a:gd name="connsiteY10" fmla="*/ 278130 h 939165"/>
                <a:gd name="connsiteX11" fmla="*/ 501015 w 762000"/>
                <a:gd name="connsiteY11" fmla="*/ 0 h 939165"/>
                <a:gd name="connsiteX0" fmla="*/ 501015 w 762000"/>
                <a:gd name="connsiteY0" fmla="*/ 0 h 939165"/>
                <a:gd name="connsiteX1" fmla="*/ 369570 w 762000"/>
                <a:gd name="connsiteY1" fmla="*/ 0 h 939165"/>
                <a:gd name="connsiteX2" fmla="*/ 257175 w 762000"/>
                <a:gd name="connsiteY2" fmla="*/ 112395 h 939165"/>
                <a:gd name="connsiteX3" fmla="*/ 257175 w 762000"/>
                <a:gd name="connsiteY3" fmla="*/ 365760 h 939165"/>
                <a:gd name="connsiteX4" fmla="*/ 0 w 762000"/>
                <a:gd name="connsiteY4" fmla="*/ 622935 h 939165"/>
                <a:gd name="connsiteX5" fmla="*/ 131445 w 762000"/>
                <a:gd name="connsiteY5" fmla="*/ 767715 h 939165"/>
                <a:gd name="connsiteX6" fmla="*/ 135255 w 762000"/>
                <a:gd name="connsiteY6" fmla="*/ 939165 h 939165"/>
                <a:gd name="connsiteX7" fmla="*/ 403860 w 762000"/>
                <a:gd name="connsiteY7" fmla="*/ 939165 h 939165"/>
                <a:gd name="connsiteX8" fmla="*/ 674370 w 762000"/>
                <a:gd name="connsiteY8" fmla="*/ 718185 h 939165"/>
                <a:gd name="connsiteX9" fmla="*/ 674370 w 762000"/>
                <a:gd name="connsiteY9" fmla="*/ 361950 h 939165"/>
                <a:gd name="connsiteX10" fmla="*/ 762000 w 762000"/>
                <a:gd name="connsiteY10" fmla="*/ 278130 h 939165"/>
                <a:gd name="connsiteX11" fmla="*/ 501015 w 762000"/>
                <a:gd name="connsiteY11" fmla="*/ 0 h 939165"/>
                <a:gd name="connsiteX0" fmla="*/ 506730 w 767715"/>
                <a:gd name="connsiteY0" fmla="*/ 0 h 939165"/>
                <a:gd name="connsiteX1" fmla="*/ 375285 w 767715"/>
                <a:gd name="connsiteY1" fmla="*/ 0 h 939165"/>
                <a:gd name="connsiteX2" fmla="*/ 262890 w 767715"/>
                <a:gd name="connsiteY2" fmla="*/ 112395 h 939165"/>
                <a:gd name="connsiteX3" fmla="*/ 262890 w 767715"/>
                <a:gd name="connsiteY3" fmla="*/ 365760 h 939165"/>
                <a:gd name="connsiteX4" fmla="*/ 0 w 767715"/>
                <a:gd name="connsiteY4" fmla="*/ 624840 h 939165"/>
                <a:gd name="connsiteX5" fmla="*/ 137160 w 767715"/>
                <a:gd name="connsiteY5" fmla="*/ 767715 h 939165"/>
                <a:gd name="connsiteX6" fmla="*/ 140970 w 767715"/>
                <a:gd name="connsiteY6" fmla="*/ 939165 h 939165"/>
                <a:gd name="connsiteX7" fmla="*/ 409575 w 767715"/>
                <a:gd name="connsiteY7" fmla="*/ 939165 h 939165"/>
                <a:gd name="connsiteX8" fmla="*/ 680085 w 767715"/>
                <a:gd name="connsiteY8" fmla="*/ 718185 h 939165"/>
                <a:gd name="connsiteX9" fmla="*/ 680085 w 767715"/>
                <a:gd name="connsiteY9" fmla="*/ 361950 h 939165"/>
                <a:gd name="connsiteX10" fmla="*/ 767715 w 767715"/>
                <a:gd name="connsiteY10" fmla="*/ 278130 h 939165"/>
                <a:gd name="connsiteX11" fmla="*/ 506730 w 767715"/>
                <a:gd name="connsiteY11" fmla="*/ 0 h 939165"/>
                <a:gd name="connsiteX0" fmla="*/ 506730 w 767715"/>
                <a:gd name="connsiteY0" fmla="*/ 0 h 939165"/>
                <a:gd name="connsiteX1" fmla="*/ 375285 w 767715"/>
                <a:gd name="connsiteY1" fmla="*/ 0 h 939165"/>
                <a:gd name="connsiteX2" fmla="*/ 262890 w 767715"/>
                <a:gd name="connsiteY2" fmla="*/ 112395 h 939165"/>
                <a:gd name="connsiteX3" fmla="*/ 257175 w 767715"/>
                <a:gd name="connsiteY3" fmla="*/ 365760 h 939165"/>
                <a:gd name="connsiteX4" fmla="*/ 0 w 767715"/>
                <a:gd name="connsiteY4" fmla="*/ 624840 h 939165"/>
                <a:gd name="connsiteX5" fmla="*/ 137160 w 767715"/>
                <a:gd name="connsiteY5" fmla="*/ 767715 h 939165"/>
                <a:gd name="connsiteX6" fmla="*/ 140970 w 767715"/>
                <a:gd name="connsiteY6" fmla="*/ 939165 h 939165"/>
                <a:gd name="connsiteX7" fmla="*/ 409575 w 767715"/>
                <a:gd name="connsiteY7" fmla="*/ 939165 h 939165"/>
                <a:gd name="connsiteX8" fmla="*/ 680085 w 767715"/>
                <a:gd name="connsiteY8" fmla="*/ 718185 h 939165"/>
                <a:gd name="connsiteX9" fmla="*/ 680085 w 767715"/>
                <a:gd name="connsiteY9" fmla="*/ 361950 h 939165"/>
                <a:gd name="connsiteX10" fmla="*/ 767715 w 767715"/>
                <a:gd name="connsiteY10" fmla="*/ 278130 h 939165"/>
                <a:gd name="connsiteX11" fmla="*/ 506730 w 767715"/>
                <a:gd name="connsiteY11" fmla="*/ 0 h 939165"/>
                <a:gd name="connsiteX0" fmla="*/ 506730 w 767715"/>
                <a:gd name="connsiteY0" fmla="*/ 0 h 939165"/>
                <a:gd name="connsiteX1" fmla="*/ 375285 w 767715"/>
                <a:gd name="connsiteY1" fmla="*/ 0 h 939165"/>
                <a:gd name="connsiteX2" fmla="*/ 262890 w 767715"/>
                <a:gd name="connsiteY2" fmla="*/ 112395 h 939165"/>
                <a:gd name="connsiteX3" fmla="*/ 260985 w 767715"/>
                <a:gd name="connsiteY3" fmla="*/ 365760 h 939165"/>
                <a:gd name="connsiteX4" fmla="*/ 0 w 767715"/>
                <a:gd name="connsiteY4" fmla="*/ 624840 h 939165"/>
                <a:gd name="connsiteX5" fmla="*/ 137160 w 767715"/>
                <a:gd name="connsiteY5" fmla="*/ 767715 h 939165"/>
                <a:gd name="connsiteX6" fmla="*/ 140970 w 767715"/>
                <a:gd name="connsiteY6" fmla="*/ 939165 h 939165"/>
                <a:gd name="connsiteX7" fmla="*/ 409575 w 767715"/>
                <a:gd name="connsiteY7" fmla="*/ 939165 h 939165"/>
                <a:gd name="connsiteX8" fmla="*/ 680085 w 767715"/>
                <a:gd name="connsiteY8" fmla="*/ 718185 h 939165"/>
                <a:gd name="connsiteX9" fmla="*/ 680085 w 767715"/>
                <a:gd name="connsiteY9" fmla="*/ 361950 h 939165"/>
                <a:gd name="connsiteX10" fmla="*/ 767715 w 767715"/>
                <a:gd name="connsiteY10" fmla="*/ 278130 h 939165"/>
                <a:gd name="connsiteX11" fmla="*/ 506730 w 767715"/>
                <a:gd name="connsiteY11" fmla="*/ 0 h 939165"/>
                <a:gd name="connsiteX0" fmla="*/ 499110 w 760095"/>
                <a:gd name="connsiteY0" fmla="*/ 0 h 939165"/>
                <a:gd name="connsiteX1" fmla="*/ 367665 w 760095"/>
                <a:gd name="connsiteY1" fmla="*/ 0 h 939165"/>
                <a:gd name="connsiteX2" fmla="*/ 255270 w 760095"/>
                <a:gd name="connsiteY2" fmla="*/ 112395 h 939165"/>
                <a:gd name="connsiteX3" fmla="*/ 253365 w 760095"/>
                <a:gd name="connsiteY3" fmla="*/ 365760 h 939165"/>
                <a:gd name="connsiteX4" fmla="*/ 0 w 760095"/>
                <a:gd name="connsiteY4" fmla="*/ 624840 h 939165"/>
                <a:gd name="connsiteX5" fmla="*/ 129540 w 760095"/>
                <a:gd name="connsiteY5" fmla="*/ 767715 h 939165"/>
                <a:gd name="connsiteX6" fmla="*/ 133350 w 760095"/>
                <a:gd name="connsiteY6" fmla="*/ 939165 h 939165"/>
                <a:gd name="connsiteX7" fmla="*/ 401955 w 760095"/>
                <a:gd name="connsiteY7" fmla="*/ 939165 h 939165"/>
                <a:gd name="connsiteX8" fmla="*/ 672465 w 760095"/>
                <a:gd name="connsiteY8" fmla="*/ 718185 h 939165"/>
                <a:gd name="connsiteX9" fmla="*/ 672465 w 760095"/>
                <a:gd name="connsiteY9" fmla="*/ 361950 h 939165"/>
                <a:gd name="connsiteX10" fmla="*/ 760095 w 760095"/>
                <a:gd name="connsiteY10" fmla="*/ 278130 h 939165"/>
                <a:gd name="connsiteX11" fmla="*/ 499110 w 760095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59080 w 765810"/>
                <a:gd name="connsiteY3" fmla="*/ 365760 h 939165"/>
                <a:gd name="connsiteX4" fmla="*/ 0 w 765810"/>
                <a:gd name="connsiteY4" fmla="*/ 621030 h 939165"/>
                <a:gd name="connsiteX5" fmla="*/ 135255 w 765810"/>
                <a:gd name="connsiteY5" fmla="*/ 76771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59080 w 765810"/>
                <a:gd name="connsiteY3" fmla="*/ 365760 h 939165"/>
                <a:gd name="connsiteX4" fmla="*/ 0 w 765810"/>
                <a:gd name="connsiteY4" fmla="*/ 622935 h 939165"/>
                <a:gd name="connsiteX5" fmla="*/ 135255 w 765810"/>
                <a:gd name="connsiteY5" fmla="*/ 76771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59080 w 765810"/>
                <a:gd name="connsiteY3" fmla="*/ 365760 h 939165"/>
                <a:gd name="connsiteX4" fmla="*/ 0 w 765810"/>
                <a:gd name="connsiteY4" fmla="*/ 626745 h 939165"/>
                <a:gd name="connsiteX5" fmla="*/ 135255 w 765810"/>
                <a:gd name="connsiteY5" fmla="*/ 76771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  <a:gd name="connsiteX0" fmla="*/ 504825 w 765810"/>
                <a:gd name="connsiteY0" fmla="*/ 0 h 939165"/>
                <a:gd name="connsiteX1" fmla="*/ 373380 w 765810"/>
                <a:gd name="connsiteY1" fmla="*/ 0 h 939165"/>
                <a:gd name="connsiteX2" fmla="*/ 260985 w 765810"/>
                <a:gd name="connsiteY2" fmla="*/ 112395 h 939165"/>
                <a:gd name="connsiteX3" fmla="*/ 259080 w 765810"/>
                <a:gd name="connsiteY3" fmla="*/ 365760 h 939165"/>
                <a:gd name="connsiteX4" fmla="*/ 0 w 765810"/>
                <a:gd name="connsiteY4" fmla="*/ 624840 h 939165"/>
                <a:gd name="connsiteX5" fmla="*/ 135255 w 765810"/>
                <a:gd name="connsiteY5" fmla="*/ 767715 h 939165"/>
                <a:gd name="connsiteX6" fmla="*/ 139065 w 765810"/>
                <a:gd name="connsiteY6" fmla="*/ 939165 h 939165"/>
                <a:gd name="connsiteX7" fmla="*/ 407670 w 765810"/>
                <a:gd name="connsiteY7" fmla="*/ 939165 h 939165"/>
                <a:gd name="connsiteX8" fmla="*/ 678180 w 765810"/>
                <a:gd name="connsiteY8" fmla="*/ 718185 h 939165"/>
                <a:gd name="connsiteX9" fmla="*/ 678180 w 765810"/>
                <a:gd name="connsiteY9" fmla="*/ 361950 h 939165"/>
                <a:gd name="connsiteX10" fmla="*/ 765810 w 765810"/>
                <a:gd name="connsiteY10" fmla="*/ 278130 h 939165"/>
                <a:gd name="connsiteX11" fmla="*/ 504825 w 765810"/>
                <a:gd name="connsiteY11" fmla="*/ 0 h 9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5810" h="939165">
                  <a:moveTo>
                    <a:pt x="504825" y="0"/>
                  </a:moveTo>
                  <a:lnTo>
                    <a:pt x="373380" y="0"/>
                  </a:lnTo>
                  <a:lnTo>
                    <a:pt x="260985" y="112395"/>
                  </a:lnTo>
                  <a:lnTo>
                    <a:pt x="259080" y="365760"/>
                  </a:lnTo>
                  <a:lnTo>
                    <a:pt x="0" y="624840"/>
                  </a:lnTo>
                  <a:lnTo>
                    <a:pt x="135255" y="767715"/>
                  </a:lnTo>
                  <a:lnTo>
                    <a:pt x="139065" y="939165"/>
                  </a:lnTo>
                  <a:lnTo>
                    <a:pt x="407670" y="939165"/>
                  </a:lnTo>
                  <a:lnTo>
                    <a:pt x="678180" y="718185"/>
                  </a:lnTo>
                  <a:lnTo>
                    <a:pt x="678180" y="361950"/>
                  </a:lnTo>
                  <a:lnTo>
                    <a:pt x="765810" y="278130"/>
                  </a:lnTo>
                  <a:lnTo>
                    <a:pt x="5048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A64643FA-0974-414D-9F8E-46C91E4D3B68}"/>
                </a:ext>
              </a:extLst>
            </p:cNvPr>
            <p:cNvSpPr/>
            <p:nvPr/>
          </p:nvSpPr>
          <p:spPr>
            <a:xfrm>
              <a:off x="8617146" y="3023486"/>
              <a:ext cx="773414" cy="764465"/>
            </a:xfrm>
            <a:custGeom>
              <a:avLst/>
              <a:gdLst>
                <a:gd name="connsiteX0" fmla="*/ 632460 w 1148715"/>
                <a:gd name="connsiteY0" fmla="*/ 0 h 1139190"/>
                <a:gd name="connsiteX1" fmla="*/ 361950 w 1148715"/>
                <a:gd name="connsiteY1" fmla="*/ 0 h 1139190"/>
                <a:gd name="connsiteX2" fmla="*/ 361950 w 1148715"/>
                <a:gd name="connsiteY2" fmla="*/ 137160 h 1139190"/>
                <a:gd name="connsiteX3" fmla="*/ 0 w 1148715"/>
                <a:gd name="connsiteY3" fmla="*/ 499110 h 1139190"/>
                <a:gd name="connsiteX4" fmla="*/ 152400 w 1148715"/>
                <a:gd name="connsiteY4" fmla="*/ 659130 h 1139190"/>
                <a:gd name="connsiteX5" fmla="*/ 152400 w 1148715"/>
                <a:gd name="connsiteY5" fmla="*/ 1043940 h 1139190"/>
                <a:gd name="connsiteX6" fmla="*/ 680085 w 1148715"/>
                <a:gd name="connsiteY6" fmla="*/ 1043940 h 1139190"/>
                <a:gd name="connsiteX7" fmla="*/ 775335 w 1148715"/>
                <a:gd name="connsiteY7" fmla="*/ 1139190 h 1139190"/>
                <a:gd name="connsiteX8" fmla="*/ 1036320 w 1148715"/>
                <a:gd name="connsiteY8" fmla="*/ 878205 h 1139190"/>
                <a:gd name="connsiteX9" fmla="*/ 1036320 w 1148715"/>
                <a:gd name="connsiteY9" fmla="*/ 630555 h 1139190"/>
                <a:gd name="connsiteX10" fmla="*/ 1148715 w 1148715"/>
                <a:gd name="connsiteY10" fmla="*/ 518160 h 1139190"/>
                <a:gd name="connsiteX11" fmla="*/ 1148715 w 1148715"/>
                <a:gd name="connsiteY11" fmla="*/ 222885 h 1139190"/>
                <a:gd name="connsiteX12" fmla="*/ 1057275 w 1148715"/>
                <a:gd name="connsiteY12" fmla="*/ 131445 h 1139190"/>
                <a:gd name="connsiteX13" fmla="*/ 754380 w 1148715"/>
                <a:gd name="connsiteY13" fmla="*/ 131445 h 1139190"/>
                <a:gd name="connsiteX14" fmla="*/ 632460 w 1148715"/>
                <a:gd name="connsiteY14" fmla="*/ 0 h 1139190"/>
                <a:gd name="connsiteX0" fmla="*/ 632460 w 1148715"/>
                <a:gd name="connsiteY0" fmla="*/ 0 h 1139190"/>
                <a:gd name="connsiteX1" fmla="*/ 361950 w 1148715"/>
                <a:gd name="connsiteY1" fmla="*/ 0 h 1139190"/>
                <a:gd name="connsiteX2" fmla="*/ 361950 w 1148715"/>
                <a:gd name="connsiteY2" fmla="*/ 137160 h 1139190"/>
                <a:gd name="connsiteX3" fmla="*/ 0 w 1148715"/>
                <a:gd name="connsiteY3" fmla="*/ 499110 h 1139190"/>
                <a:gd name="connsiteX4" fmla="*/ 152400 w 1148715"/>
                <a:gd name="connsiteY4" fmla="*/ 659130 h 1139190"/>
                <a:gd name="connsiteX5" fmla="*/ 154305 w 1148715"/>
                <a:gd name="connsiteY5" fmla="*/ 1043940 h 1139190"/>
                <a:gd name="connsiteX6" fmla="*/ 680085 w 1148715"/>
                <a:gd name="connsiteY6" fmla="*/ 1043940 h 1139190"/>
                <a:gd name="connsiteX7" fmla="*/ 775335 w 1148715"/>
                <a:gd name="connsiteY7" fmla="*/ 1139190 h 1139190"/>
                <a:gd name="connsiteX8" fmla="*/ 1036320 w 1148715"/>
                <a:gd name="connsiteY8" fmla="*/ 878205 h 1139190"/>
                <a:gd name="connsiteX9" fmla="*/ 1036320 w 1148715"/>
                <a:gd name="connsiteY9" fmla="*/ 630555 h 1139190"/>
                <a:gd name="connsiteX10" fmla="*/ 1148715 w 1148715"/>
                <a:gd name="connsiteY10" fmla="*/ 518160 h 1139190"/>
                <a:gd name="connsiteX11" fmla="*/ 1148715 w 1148715"/>
                <a:gd name="connsiteY11" fmla="*/ 222885 h 1139190"/>
                <a:gd name="connsiteX12" fmla="*/ 1057275 w 1148715"/>
                <a:gd name="connsiteY12" fmla="*/ 131445 h 1139190"/>
                <a:gd name="connsiteX13" fmla="*/ 754380 w 1148715"/>
                <a:gd name="connsiteY13" fmla="*/ 131445 h 1139190"/>
                <a:gd name="connsiteX14" fmla="*/ 632460 w 1148715"/>
                <a:gd name="connsiteY14" fmla="*/ 0 h 1139190"/>
                <a:gd name="connsiteX0" fmla="*/ 632460 w 1148715"/>
                <a:gd name="connsiteY0" fmla="*/ 0 h 1139190"/>
                <a:gd name="connsiteX1" fmla="*/ 361950 w 1148715"/>
                <a:gd name="connsiteY1" fmla="*/ 0 h 1139190"/>
                <a:gd name="connsiteX2" fmla="*/ 361950 w 1148715"/>
                <a:gd name="connsiteY2" fmla="*/ 137160 h 1139190"/>
                <a:gd name="connsiteX3" fmla="*/ 0 w 1148715"/>
                <a:gd name="connsiteY3" fmla="*/ 499110 h 1139190"/>
                <a:gd name="connsiteX4" fmla="*/ 152400 w 1148715"/>
                <a:gd name="connsiteY4" fmla="*/ 659130 h 1139190"/>
                <a:gd name="connsiteX5" fmla="*/ 156210 w 1148715"/>
                <a:gd name="connsiteY5" fmla="*/ 1043940 h 1139190"/>
                <a:gd name="connsiteX6" fmla="*/ 680085 w 1148715"/>
                <a:gd name="connsiteY6" fmla="*/ 1043940 h 1139190"/>
                <a:gd name="connsiteX7" fmla="*/ 775335 w 1148715"/>
                <a:gd name="connsiteY7" fmla="*/ 1139190 h 1139190"/>
                <a:gd name="connsiteX8" fmla="*/ 1036320 w 1148715"/>
                <a:gd name="connsiteY8" fmla="*/ 878205 h 1139190"/>
                <a:gd name="connsiteX9" fmla="*/ 1036320 w 1148715"/>
                <a:gd name="connsiteY9" fmla="*/ 630555 h 1139190"/>
                <a:gd name="connsiteX10" fmla="*/ 1148715 w 1148715"/>
                <a:gd name="connsiteY10" fmla="*/ 518160 h 1139190"/>
                <a:gd name="connsiteX11" fmla="*/ 1148715 w 1148715"/>
                <a:gd name="connsiteY11" fmla="*/ 222885 h 1139190"/>
                <a:gd name="connsiteX12" fmla="*/ 1057275 w 1148715"/>
                <a:gd name="connsiteY12" fmla="*/ 131445 h 1139190"/>
                <a:gd name="connsiteX13" fmla="*/ 754380 w 1148715"/>
                <a:gd name="connsiteY13" fmla="*/ 131445 h 1139190"/>
                <a:gd name="connsiteX14" fmla="*/ 632460 w 1148715"/>
                <a:gd name="connsiteY14" fmla="*/ 0 h 1139190"/>
                <a:gd name="connsiteX0" fmla="*/ 640080 w 1156335"/>
                <a:gd name="connsiteY0" fmla="*/ 0 h 1139190"/>
                <a:gd name="connsiteX1" fmla="*/ 369570 w 1156335"/>
                <a:gd name="connsiteY1" fmla="*/ 0 h 1139190"/>
                <a:gd name="connsiteX2" fmla="*/ 369570 w 1156335"/>
                <a:gd name="connsiteY2" fmla="*/ 137160 h 1139190"/>
                <a:gd name="connsiteX3" fmla="*/ 0 w 1156335"/>
                <a:gd name="connsiteY3" fmla="*/ 501015 h 1139190"/>
                <a:gd name="connsiteX4" fmla="*/ 160020 w 1156335"/>
                <a:gd name="connsiteY4" fmla="*/ 659130 h 1139190"/>
                <a:gd name="connsiteX5" fmla="*/ 163830 w 1156335"/>
                <a:gd name="connsiteY5" fmla="*/ 1043940 h 1139190"/>
                <a:gd name="connsiteX6" fmla="*/ 687705 w 1156335"/>
                <a:gd name="connsiteY6" fmla="*/ 1043940 h 1139190"/>
                <a:gd name="connsiteX7" fmla="*/ 782955 w 1156335"/>
                <a:gd name="connsiteY7" fmla="*/ 1139190 h 1139190"/>
                <a:gd name="connsiteX8" fmla="*/ 1043940 w 1156335"/>
                <a:gd name="connsiteY8" fmla="*/ 878205 h 1139190"/>
                <a:gd name="connsiteX9" fmla="*/ 1043940 w 1156335"/>
                <a:gd name="connsiteY9" fmla="*/ 630555 h 1139190"/>
                <a:gd name="connsiteX10" fmla="*/ 1156335 w 1156335"/>
                <a:gd name="connsiteY10" fmla="*/ 518160 h 1139190"/>
                <a:gd name="connsiteX11" fmla="*/ 1156335 w 1156335"/>
                <a:gd name="connsiteY11" fmla="*/ 222885 h 1139190"/>
                <a:gd name="connsiteX12" fmla="*/ 1064895 w 1156335"/>
                <a:gd name="connsiteY12" fmla="*/ 131445 h 1139190"/>
                <a:gd name="connsiteX13" fmla="*/ 762000 w 1156335"/>
                <a:gd name="connsiteY13" fmla="*/ 131445 h 1139190"/>
                <a:gd name="connsiteX14" fmla="*/ 640080 w 1156335"/>
                <a:gd name="connsiteY14" fmla="*/ 0 h 1139190"/>
                <a:gd name="connsiteX0" fmla="*/ 636270 w 1152525"/>
                <a:gd name="connsiteY0" fmla="*/ 0 h 1139190"/>
                <a:gd name="connsiteX1" fmla="*/ 365760 w 1152525"/>
                <a:gd name="connsiteY1" fmla="*/ 0 h 1139190"/>
                <a:gd name="connsiteX2" fmla="*/ 365760 w 1152525"/>
                <a:gd name="connsiteY2" fmla="*/ 137160 h 1139190"/>
                <a:gd name="connsiteX3" fmla="*/ 0 w 1152525"/>
                <a:gd name="connsiteY3" fmla="*/ 501015 h 1139190"/>
                <a:gd name="connsiteX4" fmla="*/ 156210 w 1152525"/>
                <a:gd name="connsiteY4" fmla="*/ 659130 h 1139190"/>
                <a:gd name="connsiteX5" fmla="*/ 160020 w 1152525"/>
                <a:gd name="connsiteY5" fmla="*/ 1043940 h 1139190"/>
                <a:gd name="connsiteX6" fmla="*/ 683895 w 1152525"/>
                <a:gd name="connsiteY6" fmla="*/ 1043940 h 1139190"/>
                <a:gd name="connsiteX7" fmla="*/ 779145 w 1152525"/>
                <a:gd name="connsiteY7" fmla="*/ 1139190 h 1139190"/>
                <a:gd name="connsiteX8" fmla="*/ 1040130 w 1152525"/>
                <a:gd name="connsiteY8" fmla="*/ 878205 h 1139190"/>
                <a:gd name="connsiteX9" fmla="*/ 1040130 w 1152525"/>
                <a:gd name="connsiteY9" fmla="*/ 630555 h 1139190"/>
                <a:gd name="connsiteX10" fmla="*/ 1152525 w 1152525"/>
                <a:gd name="connsiteY10" fmla="*/ 518160 h 1139190"/>
                <a:gd name="connsiteX11" fmla="*/ 1152525 w 1152525"/>
                <a:gd name="connsiteY11" fmla="*/ 222885 h 1139190"/>
                <a:gd name="connsiteX12" fmla="*/ 1061085 w 1152525"/>
                <a:gd name="connsiteY12" fmla="*/ 131445 h 1139190"/>
                <a:gd name="connsiteX13" fmla="*/ 758190 w 1152525"/>
                <a:gd name="connsiteY13" fmla="*/ 131445 h 1139190"/>
                <a:gd name="connsiteX14" fmla="*/ 636270 w 1152525"/>
                <a:gd name="connsiteY14" fmla="*/ 0 h 1139190"/>
                <a:gd name="connsiteX0" fmla="*/ 636270 w 1152525"/>
                <a:gd name="connsiteY0" fmla="*/ 0 h 1139190"/>
                <a:gd name="connsiteX1" fmla="*/ 365760 w 1152525"/>
                <a:gd name="connsiteY1" fmla="*/ 0 h 1139190"/>
                <a:gd name="connsiteX2" fmla="*/ 365760 w 1152525"/>
                <a:gd name="connsiteY2" fmla="*/ 137160 h 1139190"/>
                <a:gd name="connsiteX3" fmla="*/ 0 w 1152525"/>
                <a:gd name="connsiteY3" fmla="*/ 501015 h 1139190"/>
                <a:gd name="connsiteX4" fmla="*/ 156210 w 1152525"/>
                <a:gd name="connsiteY4" fmla="*/ 659130 h 1139190"/>
                <a:gd name="connsiteX5" fmla="*/ 165735 w 1152525"/>
                <a:gd name="connsiteY5" fmla="*/ 1043940 h 1139190"/>
                <a:gd name="connsiteX6" fmla="*/ 683895 w 1152525"/>
                <a:gd name="connsiteY6" fmla="*/ 1043940 h 1139190"/>
                <a:gd name="connsiteX7" fmla="*/ 779145 w 1152525"/>
                <a:gd name="connsiteY7" fmla="*/ 1139190 h 1139190"/>
                <a:gd name="connsiteX8" fmla="*/ 1040130 w 1152525"/>
                <a:gd name="connsiteY8" fmla="*/ 878205 h 1139190"/>
                <a:gd name="connsiteX9" fmla="*/ 1040130 w 1152525"/>
                <a:gd name="connsiteY9" fmla="*/ 630555 h 1139190"/>
                <a:gd name="connsiteX10" fmla="*/ 1152525 w 1152525"/>
                <a:gd name="connsiteY10" fmla="*/ 518160 h 1139190"/>
                <a:gd name="connsiteX11" fmla="*/ 1152525 w 1152525"/>
                <a:gd name="connsiteY11" fmla="*/ 222885 h 1139190"/>
                <a:gd name="connsiteX12" fmla="*/ 1061085 w 1152525"/>
                <a:gd name="connsiteY12" fmla="*/ 131445 h 1139190"/>
                <a:gd name="connsiteX13" fmla="*/ 758190 w 1152525"/>
                <a:gd name="connsiteY13" fmla="*/ 131445 h 1139190"/>
                <a:gd name="connsiteX14" fmla="*/ 636270 w 1152525"/>
                <a:gd name="connsiteY14" fmla="*/ 0 h 1139190"/>
                <a:gd name="connsiteX0" fmla="*/ 636270 w 1152525"/>
                <a:gd name="connsiteY0" fmla="*/ 0 h 1139190"/>
                <a:gd name="connsiteX1" fmla="*/ 365760 w 1152525"/>
                <a:gd name="connsiteY1" fmla="*/ 0 h 1139190"/>
                <a:gd name="connsiteX2" fmla="*/ 365760 w 1152525"/>
                <a:gd name="connsiteY2" fmla="*/ 137160 h 1139190"/>
                <a:gd name="connsiteX3" fmla="*/ 0 w 1152525"/>
                <a:gd name="connsiteY3" fmla="*/ 501015 h 1139190"/>
                <a:gd name="connsiteX4" fmla="*/ 156210 w 1152525"/>
                <a:gd name="connsiteY4" fmla="*/ 659130 h 1139190"/>
                <a:gd name="connsiteX5" fmla="*/ 152400 w 1152525"/>
                <a:gd name="connsiteY5" fmla="*/ 1042035 h 1139190"/>
                <a:gd name="connsiteX6" fmla="*/ 683895 w 1152525"/>
                <a:gd name="connsiteY6" fmla="*/ 1043940 h 1139190"/>
                <a:gd name="connsiteX7" fmla="*/ 779145 w 1152525"/>
                <a:gd name="connsiteY7" fmla="*/ 1139190 h 1139190"/>
                <a:gd name="connsiteX8" fmla="*/ 1040130 w 1152525"/>
                <a:gd name="connsiteY8" fmla="*/ 878205 h 1139190"/>
                <a:gd name="connsiteX9" fmla="*/ 1040130 w 1152525"/>
                <a:gd name="connsiteY9" fmla="*/ 630555 h 1139190"/>
                <a:gd name="connsiteX10" fmla="*/ 1152525 w 1152525"/>
                <a:gd name="connsiteY10" fmla="*/ 518160 h 1139190"/>
                <a:gd name="connsiteX11" fmla="*/ 1152525 w 1152525"/>
                <a:gd name="connsiteY11" fmla="*/ 222885 h 1139190"/>
                <a:gd name="connsiteX12" fmla="*/ 1061085 w 1152525"/>
                <a:gd name="connsiteY12" fmla="*/ 131445 h 1139190"/>
                <a:gd name="connsiteX13" fmla="*/ 758190 w 1152525"/>
                <a:gd name="connsiteY13" fmla="*/ 131445 h 1139190"/>
                <a:gd name="connsiteX14" fmla="*/ 636270 w 1152525"/>
                <a:gd name="connsiteY14" fmla="*/ 0 h 1139190"/>
                <a:gd name="connsiteX0" fmla="*/ 636270 w 1152525"/>
                <a:gd name="connsiteY0" fmla="*/ 0 h 1139190"/>
                <a:gd name="connsiteX1" fmla="*/ 365760 w 1152525"/>
                <a:gd name="connsiteY1" fmla="*/ 0 h 1139190"/>
                <a:gd name="connsiteX2" fmla="*/ 365760 w 1152525"/>
                <a:gd name="connsiteY2" fmla="*/ 137160 h 1139190"/>
                <a:gd name="connsiteX3" fmla="*/ 0 w 1152525"/>
                <a:gd name="connsiteY3" fmla="*/ 501015 h 1139190"/>
                <a:gd name="connsiteX4" fmla="*/ 156210 w 1152525"/>
                <a:gd name="connsiteY4" fmla="*/ 659130 h 1139190"/>
                <a:gd name="connsiteX5" fmla="*/ 152400 w 1152525"/>
                <a:gd name="connsiteY5" fmla="*/ 1040130 h 1139190"/>
                <a:gd name="connsiteX6" fmla="*/ 683895 w 1152525"/>
                <a:gd name="connsiteY6" fmla="*/ 1043940 h 1139190"/>
                <a:gd name="connsiteX7" fmla="*/ 779145 w 1152525"/>
                <a:gd name="connsiteY7" fmla="*/ 1139190 h 1139190"/>
                <a:gd name="connsiteX8" fmla="*/ 1040130 w 1152525"/>
                <a:gd name="connsiteY8" fmla="*/ 878205 h 1139190"/>
                <a:gd name="connsiteX9" fmla="*/ 1040130 w 1152525"/>
                <a:gd name="connsiteY9" fmla="*/ 630555 h 1139190"/>
                <a:gd name="connsiteX10" fmla="*/ 1152525 w 1152525"/>
                <a:gd name="connsiteY10" fmla="*/ 518160 h 1139190"/>
                <a:gd name="connsiteX11" fmla="*/ 1152525 w 1152525"/>
                <a:gd name="connsiteY11" fmla="*/ 222885 h 1139190"/>
                <a:gd name="connsiteX12" fmla="*/ 1061085 w 1152525"/>
                <a:gd name="connsiteY12" fmla="*/ 131445 h 1139190"/>
                <a:gd name="connsiteX13" fmla="*/ 758190 w 1152525"/>
                <a:gd name="connsiteY13" fmla="*/ 131445 h 1139190"/>
                <a:gd name="connsiteX14" fmla="*/ 636270 w 1152525"/>
                <a:gd name="connsiteY14" fmla="*/ 0 h 1139190"/>
                <a:gd name="connsiteX0" fmla="*/ 636270 w 1152525"/>
                <a:gd name="connsiteY0" fmla="*/ 0 h 1139190"/>
                <a:gd name="connsiteX1" fmla="*/ 365760 w 1152525"/>
                <a:gd name="connsiteY1" fmla="*/ 0 h 1139190"/>
                <a:gd name="connsiteX2" fmla="*/ 365760 w 1152525"/>
                <a:gd name="connsiteY2" fmla="*/ 137160 h 1139190"/>
                <a:gd name="connsiteX3" fmla="*/ 0 w 1152525"/>
                <a:gd name="connsiteY3" fmla="*/ 501015 h 1139190"/>
                <a:gd name="connsiteX4" fmla="*/ 156210 w 1152525"/>
                <a:gd name="connsiteY4" fmla="*/ 659130 h 1139190"/>
                <a:gd name="connsiteX5" fmla="*/ 154305 w 1152525"/>
                <a:gd name="connsiteY5" fmla="*/ 1042035 h 1139190"/>
                <a:gd name="connsiteX6" fmla="*/ 683895 w 1152525"/>
                <a:gd name="connsiteY6" fmla="*/ 1043940 h 1139190"/>
                <a:gd name="connsiteX7" fmla="*/ 779145 w 1152525"/>
                <a:gd name="connsiteY7" fmla="*/ 1139190 h 1139190"/>
                <a:gd name="connsiteX8" fmla="*/ 1040130 w 1152525"/>
                <a:gd name="connsiteY8" fmla="*/ 878205 h 1139190"/>
                <a:gd name="connsiteX9" fmla="*/ 1040130 w 1152525"/>
                <a:gd name="connsiteY9" fmla="*/ 630555 h 1139190"/>
                <a:gd name="connsiteX10" fmla="*/ 1152525 w 1152525"/>
                <a:gd name="connsiteY10" fmla="*/ 518160 h 1139190"/>
                <a:gd name="connsiteX11" fmla="*/ 1152525 w 1152525"/>
                <a:gd name="connsiteY11" fmla="*/ 222885 h 1139190"/>
                <a:gd name="connsiteX12" fmla="*/ 1061085 w 1152525"/>
                <a:gd name="connsiteY12" fmla="*/ 131445 h 1139190"/>
                <a:gd name="connsiteX13" fmla="*/ 758190 w 1152525"/>
                <a:gd name="connsiteY13" fmla="*/ 131445 h 1139190"/>
                <a:gd name="connsiteX14" fmla="*/ 636270 w 1152525"/>
                <a:gd name="connsiteY14" fmla="*/ 0 h 113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2525" h="1139190">
                  <a:moveTo>
                    <a:pt x="636270" y="0"/>
                  </a:moveTo>
                  <a:lnTo>
                    <a:pt x="365760" y="0"/>
                  </a:lnTo>
                  <a:lnTo>
                    <a:pt x="365760" y="137160"/>
                  </a:lnTo>
                  <a:lnTo>
                    <a:pt x="0" y="501015"/>
                  </a:lnTo>
                  <a:lnTo>
                    <a:pt x="156210" y="659130"/>
                  </a:lnTo>
                  <a:lnTo>
                    <a:pt x="154305" y="1042035"/>
                  </a:lnTo>
                  <a:lnTo>
                    <a:pt x="683895" y="1043940"/>
                  </a:lnTo>
                  <a:lnTo>
                    <a:pt x="779145" y="1139190"/>
                  </a:lnTo>
                  <a:lnTo>
                    <a:pt x="1040130" y="878205"/>
                  </a:lnTo>
                  <a:lnTo>
                    <a:pt x="1040130" y="630555"/>
                  </a:lnTo>
                  <a:lnTo>
                    <a:pt x="1152525" y="518160"/>
                  </a:lnTo>
                  <a:lnTo>
                    <a:pt x="1152525" y="222885"/>
                  </a:lnTo>
                  <a:lnTo>
                    <a:pt x="1061085" y="131445"/>
                  </a:lnTo>
                  <a:lnTo>
                    <a:pt x="758190" y="131445"/>
                  </a:lnTo>
                  <a:lnTo>
                    <a:pt x="636270" y="0"/>
                  </a:ln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 dirty="0"/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E704F86A-7913-4A4A-BB9D-9689029E592B}"/>
                </a:ext>
              </a:extLst>
            </p:cNvPr>
            <p:cNvSpPr txBox="1"/>
            <p:nvPr/>
          </p:nvSpPr>
          <p:spPr>
            <a:xfrm>
              <a:off x="8641189" y="3215112"/>
              <a:ext cx="768736" cy="3354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400" b="1" dirty="0"/>
                <a:t>Stadt </a:t>
              </a:r>
              <a:br>
                <a:rPr lang="de-DE" sz="1400" b="1" dirty="0"/>
              </a:br>
              <a:r>
                <a:rPr lang="de-DE" sz="1400" b="1" dirty="0"/>
                <a:t>Northeim</a:t>
              </a:r>
              <a:endParaRPr lang="de-DE" sz="800" b="1" dirty="0"/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80F115D2-61CA-4E37-867E-43DA471BDB05}"/>
                </a:ext>
              </a:extLst>
            </p:cNvPr>
            <p:cNvSpPr/>
            <p:nvPr/>
          </p:nvSpPr>
          <p:spPr>
            <a:xfrm>
              <a:off x="6970138" y="2063228"/>
              <a:ext cx="2678227" cy="2155736"/>
            </a:xfrm>
            <a:custGeom>
              <a:avLst/>
              <a:gdLst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45569 w 3902242"/>
                <a:gd name="connsiteY4" fmla="*/ 577516 h 3212432"/>
                <a:gd name="connsiteX5" fmla="*/ 3645569 w 3902242"/>
                <a:gd name="connsiteY5" fmla="*/ 348916 h 3212432"/>
                <a:gd name="connsiteX6" fmla="*/ 3276600 w 3902242"/>
                <a:gd name="connsiteY6" fmla="*/ 0 h 3212432"/>
                <a:gd name="connsiteX7" fmla="*/ 3228474 w 3902242"/>
                <a:gd name="connsiteY7" fmla="*/ 48126 h 3212432"/>
                <a:gd name="connsiteX8" fmla="*/ 3076074 w 3902242"/>
                <a:gd name="connsiteY8" fmla="*/ 48126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45569 w 3902242"/>
                <a:gd name="connsiteY4" fmla="*/ 577516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28474 w 3902242"/>
                <a:gd name="connsiteY7" fmla="*/ 48126 h 3212432"/>
                <a:gd name="connsiteX8" fmla="*/ 3076074 w 3902242"/>
                <a:gd name="connsiteY8" fmla="*/ 48126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28474 w 3902242"/>
                <a:gd name="connsiteY7" fmla="*/ 48126 h 3212432"/>
                <a:gd name="connsiteX8" fmla="*/ 3076074 w 3902242"/>
                <a:gd name="connsiteY8" fmla="*/ 48126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11329 w 3902242"/>
                <a:gd name="connsiteY7" fmla="*/ 53841 h 3212432"/>
                <a:gd name="connsiteX8" fmla="*/ 3076074 w 3902242"/>
                <a:gd name="connsiteY8" fmla="*/ 48126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6074 w 3902242"/>
                <a:gd name="connsiteY8" fmla="*/ 48126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9884 w 3902242"/>
                <a:gd name="connsiteY8" fmla="*/ 53841 h 3212432"/>
                <a:gd name="connsiteX9" fmla="*/ 3076074 w 3902242"/>
                <a:gd name="connsiteY9" fmla="*/ 116305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9884 w 3902242"/>
                <a:gd name="connsiteY8" fmla="*/ 53841 h 3212432"/>
                <a:gd name="connsiteX9" fmla="*/ 3076074 w 3902242"/>
                <a:gd name="connsiteY9" fmla="*/ 141070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9884 w 3902242"/>
                <a:gd name="connsiteY8" fmla="*/ 53841 h 3212432"/>
                <a:gd name="connsiteX9" fmla="*/ 3081789 w 3902242"/>
                <a:gd name="connsiteY9" fmla="*/ 141070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9884 w 3902242"/>
                <a:gd name="connsiteY8" fmla="*/ 53841 h 3212432"/>
                <a:gd name="connsiteX9" fmla="*/ 3077979 w 3902242"/>
                <a:gd name="connsiteY9" fmla="*/ 141070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2853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2242 w 3902242"/>
                <a:gd name="connsiteY0" fmla="*/ 1303421 h 3212432"/>
                <a:gd name="connsiteX1" fmla="*/ 3902242 w 3902242"/>
                <a:gd name="connsiteY1" fmla="*/ 1018674 h 3212432"/>
                <a:gd name="connsiteX2" fmla="*/ 3729790 w 3902242"/>
                <a:gd name="connsiteY2" fmla="*/ 1018674 h 3212432"/>
                <a:gd name="connsiteX3" fmla="*/ 3729790 w 3902242"/>
                <a:gd name="connsiteY3" fmla="*/ 661737 h 3212432"/>
                <a:gd name="connsiteX4" fmla="*/ 3634139 w 3902242"/>
                <a:gd name="connsiteY4" fmla="*/ 571801 h 3212432"/>
                <a:gd name="connsiteX5" fmla="*/ 3634139 w 3902242"/>
                <a:gd name="connsiteY5" fmla="*/ 348916 h 3212432"/>
                <a:gd name="connsiteX6" fmla="*/ 3276600 w 3902242"/>
                <a:gd name="connsiteY6" fmla="*/ 0 h 3212432"/>
                <a:gd name="connsiteX7" fmla="*/ 3209424 w 3902242"/>
                <a:gd name="connsiteY7" fmla="*/ 57651 h 3212432"/>
                <a:gd name="connsiteX8" fmla="*/ 3079884 w 3902242"/>
                <a:gd name="connsiteY8" fmla="*/ 53841 h 3212432"/>
                <a:gd name="connsiteX9" fmla="*/ 3077979 w 3902242"/>
                <a:gd name="connsiteY9" fmla="*/ 141070 h 3212432"/>
                <a:gd name="connsiteX10" fmla="*/ 3216442 w 3902242"/>
                <a:gd name="connsiteY10" fmla="*/ 268705 h 3212432"/>
                <a:gd name="connsiteX11" fmla="*/ 3120190 w 3902242"/>
                <a:gd name="connsiteY11" fmla="*/ 372979 h 3212432"/>
                <a:gd name="connsiteX12" fmla="*/ 2859505 w 3902242"/>
                <a:gd name="connsiteY12" fmla="*/ 372979 h 3212432"/>
                <a:gd name="connsiteX13" fmla="*/ 2795337 w 3902242"/>
                <a:gd name="connsiteY13" fmla="*/ 312821 h 3212432"/>
                <a:gd name="connsiteX14" fmla="*/ 2723148 w 3902242"/>
                <a:gd name="connsiteY14" fmla="*/ 385011 h 3212432"/>
                <a:gd name="connsiteX15" fmla="*/ 2630905 w 3902242"/>
                <a:gd name="connsiteY15" fmla="*/ 300790 h 3212432"/>
                <a:gd name="connsiteX16" fmla="*/ 2466474 w 3902242"/>
                <a:gd name="connsiteY16" fmla="*/ 300790 h 3212432"/>
                <a:gd name="connsiteX17" fmla="*/ 2269958 w 3902242"/>
                <a:gd name="connsiteY17" fmla="*/ 517358 h 3212432"/>
                <a:gd name="connsiteX18" fmla="*/ 1961148 w 3902242"/>
                <a:gd name="connsiteY18" fmla="*/ 517358 h 3212432"/>
                <a:gd name="connsiteX19" fmla="*/ 1816769 w 3902242"/>
                <a:gd name="connsiteY19" fmla="*/ 665748 h 3212432"/>
                <a:gd name="connsiteX20" fmla="*/ 1743777 w 3902242"/>
                <a:gd name="connsiteY20" fmla="*/ 585537 h 3212432"/>
                <a:gd name="connsiteX21" fmla="*/ 1479884 w 3902242"/>
                <a:gd name="connsiteY21" fmla="*/ 585537 h 3212432"/>
                <a:gd name="connsiteX22" fmla="*/ 1479884 w 3902242"/>
                <a:gd name="connsiteY22" fmla="*/ 838200 h 3212432"/>
                <a:gd name="connsiteX23" fmla="*/ 886326 w 3902242"/>
                <a:gd name="connsiteY23" fmla="*/ 1423737 h 3212432"/>
                <a:gd name="connsiteX24" fmla="*/ 770021 w 3902242"/>
                <a:gd name="connsiteY24" fmla="*/ 1423737 h 3212432"/>
                <a:gd name="connsiteX25" fmla="*/ 770021 w 3902242"/>
                <a:gd name="connsiteY25" fmla="*/ 1620253 h 3212432"/>
                <a:gd name="connsiteX26" fmla="*/ 0 w 3902242"/>
                <a:gd name="connsiteY26" fmla="*/ 2374232 h 3212432"/>
                <a:gd name="connsiteX27" fmla="*/ 0 w 3902242"/>
                <a:gd name="connsiteY27" fmla="*/ 2594811 h 3212432"/>
                <a:gd name="connsiteX28" fmla="*/ 244642 w 3902242"/>
                <a:gd name="connsiteY28" fmla="*/ 2594811 h 3212432"/>
                <a:gd name="connsiteX29" fmla="*/ 244642 w 3902242"/>
                <a:gd name="connsiteY29" fmla="*/ 2791327 h 3212432"/>
                <a:gd name="connsiteX30" fmla="*/ 336884 w 3902242"/>
                <a:gd name="connsiteY30" fmla="*/ 2879558 h 3212432"/>
                <a:gd name="connsiteX31" fmla="*/ 774032 w 3902242"/>
                <a:gd name="connsiteY31" fmla="*/ 2879558 h 3212432"/>
                <a:gd name="connsiteX32" fmla="*/ 926432 w 3902242"/>
                <a:gd name="connsiteY32" fmla="*/ 2715127 h 3212432"/>
                <a:gd name="connsiteX33" fmla="*/ 1046748 w 3902242"/>
                <a:gd name="connsiteY33" fmla="*/ 2827421 h 3212432"/>
                <a:gd name="connsiteX34" fmla="*/ 1199148 w 3902242"/>
                <a:gd name="connsiteY34" fmla="*/ 2827421 h 3212432"/>
                <a:gd name="connsiteX35" fmla="*/ 1199148 w 3902242"/>
                <a:gd name="connsiteY35" fmla="*/ 3132221 h 3212432"/>
                <a:gd name="connsiteX36" fmla="*/ 1287379 w 3902242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6305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7994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8789 w 3904147"/>
                <a:gd name="connsiteY30" fmla="*/ 2879558 h 3212432"/>
                <a:gd name="connsiteX31" fmla="*/ 775937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6305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8789 w 3904147"/>
                <a:gd name="connsiteY30" fmla="*/ 2879558 h 3212432"/>
                <a:gd name="connsiteX31" fmla="*/ 775937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6305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6884 w 3904147"/>
                <a:gd name="connsiteY30" fmla="*/ 2879558 h 3212432"/>
                <a:gd name="connsiteX31" fmla="*/ 775937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6305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5937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6305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6837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501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1926 w 3904147"/>
                <a:gd name="connsiteY24" fmla="*/ 142373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70021 w 3904147"/>
                <a:gd name="connsiteY24" fmla="*/ 142754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19927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7192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6547 w 3904147"/>
                <a:gd name="connsiteY29" fmla="*/ 279132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74032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28337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30242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1867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34052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4147 w 3904147"/>
                <a:gd name="connsiteY1" fmla="*/ 1018674 h 3212432"/>
                <a:gd name="connsiteX2" fmla="*/ 3731695 w 3904147"/>
                <a:gd name="connsiteY2" fmla="*/ 102248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34052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2242 w 3904147"/>
                <a:gd name="connsiteY1" fmla="*/ 1024389 h 3212432"/>
                <a:gd name="connsiteX2" fmla="*/ 3731695 w 3904147"/>
                <a:gd name="connsiteY2" fmla="*/ 102248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34052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4147"/>
                <a:gd name="connsiteY0" fmla="*/ 1303421 h 3212432"/>
                <a:gd name="connsiteX1" fmla="*/ 3900337 w 3904147"/>
                <a:gd name="connsiteY1" fmla="*/ 1022484 h 3212432"/>
                <a:gd name="connsiteX2" fmla="*/ 3731695 w 3904147"/>
                <a:gd name="connsiteY2" fmla="*/ 1022484 h 3212432"/>
                <a:gd name="connsiteX3" fmla="*/ 3731695 w 3904147"/>
                <a:gd name="connsiteY3" fmla="*/ 661737 h 3212432"/>
                <a:gd name="connsiteX4" fmla="*/ 3636044 w 3904147"/>
                <a:gd name="connsiteY4" fmla="*/ 571801 h 3212432"/>
                <a:gd name="connsiteX5" fmla="*/ 3636044 w 3904147"/>
                <a:gd name="connsiteY5" fmla="*/ 348916 h 3212432"/>
                <a:gd name="connsiteX6" fmla="*/ 3278505 w 3904147"/>
                <a:gd name="connsiteY6" fmla="*/ 0 h 3212432"/>
                <a:gd name="connsiteX7" fmla="*/ 3211329 w 3904147"/>
                <a:gd name="connsiteY7" fmla="*/ 57651 h 3212432"/>
                <a:gd name="connsiteX8" fmla="*/ 3081789 w 3904147"/>
                <a:gd name="connsiteY8" fmla="*/ 53841 h 3212432"/>
                <a:gd name="connsiteX9" fmla="*/ 3079884 w 3904147"/>
                <a:gd name="connsiteY9" fmla="*/ 141070 h 3212432"/>
                <a:gd name="connsiteX10" fmla="*/ 3218347 w 3904147"/>
                <a:gd name="connsiteY10" fmla="*/ 268705 h 3212432"/>
                <a:gd name="connsiteX11" fmla="*/ 3122095 w 3904147"/>
                <a:gd name="connsiteY11" fmla="*/ 372979 h 3212432"/>
                <a:gd name="connsiteX12" fmla="*/ 2861410 w 3904147"/>
                <a:gd name="connsiteY12" fmla="*/ 372979 h 3212432"/>
                <a:gd name="connsiteX13" fmla="*/ 2797242 w 3904147"/>
                <a:gd name="connsiteY13" fmla="*/ 312821 h 3212432"/>
                <a:gd name="connsiteX14" fmla="*/ 2725053 w 3904147"/>
                <a:gd name="connsiteY14" fmla="*/ 388821 h 3212432"/>
                <a:gd name="connsiteX15" fmla="*/ 2632810 w 3904147"/>
                <a:gd name="connsiteY15" fmla="*/ 300790 h 3212432"/>
                <a:gd name="connsiteX16" fmla="*/ 2472189 w 3904147"/>
                <a:gd name="connsiteY16" fmla="*/ 300790 h 3212432"/>
                <a:gd name="connsiteX17" fmla="*/ 2271863 w 3904147"/>
                <a:gd name="connsiteY17" fmla="*/ 517358 h 3212432"/>
                <a:gd name="connsiteX18" fmla="*/ 1959243 w 3904147"/>
                <a:gd name="connsiteY18" fmla="*/ 517358 h 3212432"/>
                <a:gd name="connsiteX19" fmla="*/ 1818674 w 3904147"/>
                <a:gd name="connsiteY19" fmla="*/ 665748 h 3212432"/>
                <a:gd name="connsiteX20" fmla="*/ 1745682 w 3904147"/>
                <a:gd name="connsiteY20" fmla="*/ 585537 h 3212432"/>
                <a:gd name="connsiteX21" fmla="*/ 1481789 w 3904147"/>
                <a:gd name="connsiteY21" fmla="*/ 585537 h 3212432"/>
                <a:gd name="connsiteX22" fmla="*/ 1481789 w 3904147"/>
                <a:gd name="connsiteY22" fmla="*/ 838200 h 3212432"/>
                <a:gd name="connsiteX23" fmla="*/ 888231 w 3904147"/>
                <a:gd name="connsiteY23" fmla="*/ 1423737 h 3212432"/>
                <a:gd name="connsiteX24" fmla="*/ 768116 w 3904147"/>
                <a:gd name="connsiteY24" fmla="*/ 1425642 h 3212432"/>
                <a:gd name="connsiteX25" fmla="*/ 768116 w 3904147"/>
                <a:gd name="connsiteY25" fmla="*/ 1620253 h 3212432"/>
                <a:gd name="connsiteX26" fmla="*/ 0 w 3904147"/>
                <a:gd name="connsiteY26" fmla="*/ 2387567 h 3212432"/>
                <a:gd name="connsiteX27" fmla="*/ 1905 w 3904147"/>
                <a:gd name="connsiteY27" fmla="*/ 2594811 h 3212432"/>
                <a:gd name="connsiteX28" fmla="*/ 246547 w 3904147"/>
                <a:gd name="connsiteY28" fmla="*/ 2594811 h 3212432"/>
                <a:gd name="connsiteX29" fmla="*/ 248452 w 3904147"/>
                <a:gd name="connsiteY29" fmla="*/ 2798947 h 3212432"/>
                <a:gd name="connsiteX30" fmla="*/ 331169 w 3904147"/>
                <a:gd name="connsiteY30" fmla="*/ 2879558 h 3212432"/>
                <a:gd name="connsiteX31" fmla="*/ 768317 w 3904147"/>
                <a:gd name="connsiteY31" fmla="*/ 2879558 h 3212432"/>
                <a:gd name="connsiteX32" fmla="*/ 934052 w 3904147"/>
                <a:gd name="connsiteY32" fmla="*/ 2715127 h 3212432"/>
                <a:gd name="connsiteX33" fmla="*/ 1048653 w 3904147"/>
                <a:gd name="connsiteY33" fmla="*/ 2827421 h 3212432"/>
                <a:gd name="connsiteX34" fmla="*/ 1201053 w 3904147"/>
                <a:gd name="connsiteY34" fmla="*/ 2827421 h 3212432"/>
                <a:gd name="connsiteX35" fmla="*/ 1201053 w 3904147"/>
                <a:gd name="connsiteY35" fmla="*/ 3132221 h 3212432"/>
                <a:gd name="connsiteX36" fmla="*/ 1289284 w 3904147"/>
                <a:gd name="connsiteY36" fmla="*/ 3212432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6044 w 3906052"/>
                <a:gd name="connsiteY5" fmla="*/ 348916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209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6044 w 3906052"/>
                <a:gd name="connsiteY5" fmla="*/ 348916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3904147 w 3906052"/>
                <a:gd name="connsiteY37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41699 w 3906052"/>
                <a:gd name="connsiteY37" fmla="*/ 3019431 h 3212432"/>
                <a:gd name="connsiteX38" fmla="*/ 3904147 w 3906052"/>
                <a:gd name="connsiteY38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22942 w 3906052"/>
                <a:gd name="connsiteY37" fmla="*/ 2925647 h 3212432"/>
                <a:gd name="connsiteX38" fmla="*/ 3904147 w 3906052"/>
                <a:gd name="connsiteY38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3904147 w 3906052"/>
                <a:gd name="connsiteY38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743336 w 3906052"/>
                <a:gd name="connsiteY38" fmla="*/ 2824047 h 3212432"/>
                <a:gd name="connsiteX39" fmla="*/ 3904147 w 3906052"/>
                <a:gd name="connsiteY39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3904147 w 3906052"/>
                <a:gd name="connsiteY39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46536 w 3906052"/>
                <a:gd name="connsiteY39" fmla="*/ 2861561 h 3212432"/>
                <a:gd name="connsiteX40" fmla="*/ 3904147 w 3906052"/>
                <a:gd name="connsiteY40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24652 w 3906052"/>
                <a:gd name="connsiteY39" fmla="*/ 2820921 h 3212432"/>
                <a:gd name="connsiteX40" fmla="*/ 3904147 w 3906052"/>
                <a:gd name="connsiteY40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09022 w 3906052"/>
                <a:gd name="connsiteY39" fmla="*/ 2820921 h 3212432"/>
                <a:gd name="connsiteX40" fmla="*/ 3904147 w 3906052"/>
                <a:gd name="connsiteY40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3904147 w 3906052"/>
                <a:gd name="connsiteY40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212259 w 3906052"/>
                <a:gd name="connsiteY40" fmla="*/ 2617721 h 3212432"/>
                <a:gd name="connsiteX41" fmla="*/ 3904147 w 3906052"/>
                <a:gd name="connsiteY41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3904147 w 3906052"/>
                <a:gd name="connsiteY41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62388 w 3906052"/>
                <a:gd name="connsiteY41" fmla="*/ 2677118 h 3212432"/>
                <a:gd name="connsiteX42" fmla="*/ 3904147 w 3906052"/>
                <a:gd name="connsiteY42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904147 w 3906052"/>
                <a:gd name="connsiteY42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2931274 w 3906052"/>
                <a:gd name="connsiteY42" fmla="*/ 2495801 h 3212432"/>
                <a:gd name="connsiteX43" fmla="*/ 3904147 w 3906052"/>
                <a:gd name="connsiteY43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904147 w 3906052"/>
                <a:gd name="connsiteY43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47053 w 3906052"/>
                <a:gd name="connsiteY43" fmla="*/ 2830299 h 3212432"/>
                <a:gd name="connsiteX44" fmla="*/ 3904147 w 3906052"/>
                <a:gd name="connsiteY44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72062 w 3906052"/>
                <a:gd name="connsiteY43" fmla="*/ 2899074 h 3212432"/>
                <a:gd name="connsiteX44" fmla="*/ 3904147 w 3906052"/>
                <a:gd name="connsiteY44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65809 w 3906052"/>
                <a:gd name="connsiteY43" fmla="*/ 2886570 h 3212432"/>
                <a:gd name="connsiteX44" fmla="*/ 3904147 w 3906052"/>
                <a:gd name="connsiteY44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65809 w 3906052"/>
                <a:gd name="connsiteY43" fmla="*/ 2886570 h 3212432"/>
                <a:gd name="connsiteX44" fmla="*/ 3453342 w 3906052"/>
                <a:gd name="connsiteY44" fmla="*/ 2623973 h 3212432"/>
                <a:gd name="connsiteX45" fmla="*/ 3904147 w 3906052"/>
                <a:gd name="connsiteY45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65809 w 3906052"/>
                <a:gd name="connsiteY43" fmla="*/ 2886570 h 3212432"/>
                <a:gd name="connsiteX44" fmla="*/ 3656542 w 3906052"/>
                <a:gd name="connsiteY44" fmla="*/ 2886570 h 3212432"/>
                <a:gd name="connsiteX45" fmla="*/ 3904147 w 3906052"/>
                <a:gd name="connsiteY45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65809 w 3906052"/>
                <a:gd name="connsiteY43" fmla="*/ 2886570 h 3212432"/>
                <a:gd name="connsiteX44" fmla="*/ 3650290 w 3906052"/>
                <a:gd name="connsiteY44" fmla="*/ 2883444 h 3212432"/>
                <a:gd name="connsiteX45" fmla="*/ 3904147 w 3906052"/>
                <a:gd name="connsiteY45" fmla="*/ 1303421 h 3212432"/>
                <a:gd name="connsiteX0" fmla="*/ 3904147 w 3906052"/>
                <a:gd name="connsiteY0" fmla="*/ 1303421 h 3212432"/>
                <a:gd name="connsiteX1" fmla="*/ 3906052 w 3906052"/>
                <a:gd name="connsiteY1" fmla="*/ 1022484 h 3212432"/>
                <a:gd name="connsiteX2" fmla="*/ 3731695 w 3906052"/>
                <a:gd name="connsiteY2" fmla="*/ 1022484 h 3212432"/>
                <a:gd name="connsiteX3" fmla="*/ 3731695 w 3906052"/>
                <a:gd name="connsiteY3" fmla="*/ 661737 h 3212432"/>
                <a:gd name="connsiteX4" fmla="*/ 3636044 w 3906052"/>
                <a:gd name="connsiteY4" fmla="*/ 571801 h 3212432"/>
                <a:gd name="connsiteX5" fmla="*/ 3630329 w 3906052"/>
                <a:gd name="connsiteY5" fmla="*/ 350821 h 3212432"/>
                <a:gd name="connsiteX6" fmla="*/ 3278505 w 3906052"/>
                <a:gd name="connsiteY6" fmla="*/ 0 h 3212432"/>
                <a:gd name="connsiteX7" fmla="*/ 3211329 w 3906052"/>
                <a:gd name="connsiteY7" fmla="*/ 57651 h 3212432"/>
                <a:gd name="connsiteX8" fmla="*/ 3081789 w 3906052"/>
                <a:gd name="connsiteY8" fmla="*/ 53841 h 3212432"/>
                <a:gd name="connsiteX9" fmla="*/ 3079884 w 3906052"/>
                <a:gd name="connsiteY9" fmla="*/ 141070 h 3212432"/>
                <a:gd name="connsiteX10" fmla="*/ 3218347 w 3906052"/>
                <a:gd name="connsiteY10" fmla="*/ 268705 h 3212432"/>
                <a:gd name="connsiteX11" fmla="*/ 3125905 w 3906052"/>
                <a:gd name="connsiteY11" fmla="*/ 372979 h 3212432"/>
                <a:gd name="connsiteX12" fmla="*/ 2861410 w 3906052"/>
                <a:gd name="connsiteY12" fmla="*/ 372979 h 3212432"/>
                <a:gd name="connsiteX13" fmla="*/ 2797242 w 3906052"/>
                <a:gd name="connsiteY13" fmla="*/ 312821 h 3212432"/>
                <a:gd name="connsiteX14" fmla="*/ 2725053 w 3906052"/>
                <a:gd name="connsiteY14" fmla="*/ 388821 h 3212432"/>
                <a:gd name="connsiteX15" fmla="*/ 2632810 w 3906052"/>
                <a:gd name="connsiteY15" fmla="*/ 300790 h 3212432"/>
                <a:gd name="connsiteX16" fmla="*/ 2472189 w 3906052"/>
                <a:gd name="connsiteY16" fmla="*/ 300790 h 3212432"/>
                <a:gd name="connsiteX17" fmla="*/ 2271863 w 3906052"/>
                <a:gd name="connsiteY17" fmla="*/ 517358 h 3212432"/>
                <a:gd name="connsiteX18" fmla="*/ 1959243 w 3906052"/>
                <a:gd name="connsiteY18" fmla="*/ 517358 h 3212432"/>
                <a:gd name="connsiteX19" fmla="*/ 1818674 w 3906052"/>
                <a:gd name="connsiteY19" fmla="*/ 665748 h 3212432"/>
                <a:gd name="connsiteX20" fmla="*/ 1745682 w 3906052"/>
                <a:gd name="connsiteY20" fmla="*/ 585537 h 3212432"/>
                <a:gd name="connsiteX21" fmla="*/ 1481789 w 3906052"/>
                <a:gd name="connsiteY21" fmla="*/ 585537 h 3212432"/>
                <a:gd name="connsiteX22" fmla="*/ 1481789 w 3906052"/>
                <a:gd name="connsiteY22" fmla="*/ 838200 h 3212432"/>
                <a:gd name="connsiteX23" fmla="*/ 888231 w 3906052"/>
                <a:gd name="connsiteY23" fmla="*/ 1423737 h 3212432"/>
                <a:gd name="connsiteX24" fmla="*/ 768116 w 3906052"/>
                <a:gd name="connsiteY24" fmla="*/ 1425642 h 3212432"/>
                <a:gd name="connsiteX25" fmla="*/ 768116 w 3906052"/>
                <a:gd name="connsiteY25" fmla="*/ 1620253 h 3212432"/>
                <a:gd name="connsiteX26" fmla="*/ 0 w 3906052"/>
                <a:gd name="connsiteY26" fmla="*/ 2387567 h 3212432"/>
                <a:gd name="connsiteX27" fmla="*/ 1905 w 3906052"/>
                <a:gd name="connsiteY27" fmla="*/ 2594811 h 3212432"/>
                <a:gd name="connsiteX28" fmla="*/ 246547 w 3906052"/>
                <a:gd name="connsiteY28" fmla="*/ 2594811 h 3212432"/>
                <a:gd name="connsiteX29" fmla="*/ 248452 w 3906052"/>
                <a:gd name="connsiteY29" fmla="*/ 2798947 h 3212432"/>
                <a:gd name="connsiteX30" fmla="*/ 331169 w 3906052"/>
                <a:gd name="connsiteY30" fmla="*/ 2879558 h 3212432"/>
                <a:gd name="connsiteX31" fmla="*/ 768317 w 3906052"/>
                <a:gd name="connsiteY31" fmla="*/ 2879558 h 3212432"/>
                <a:gd name="connsiteX32" fmla="*/ 934052 w 3906052"/>
                <a:gd name="connsiteY32" fmla="*/ 2715127 h 3212432"/>
                <a:gd name="connsiteX33" fmla="*/ 1048653 w 3906052"/>
                <a:gd name="connsiteY33" fmla="*/ 2827421 h 3212432"/>
                <a:gd name="connsiteX34" fmla="*/ 1201053 w 3906052"/>
                <a:gd name="connsiteY34" fmla="*/ 2827421 h 3212432"/>
                <a:gd name="connsiteX35" fmla="*/ 1201053 w 3906052"/>
                <a:gd name="connsiteY35" fmla="*/ 3132221 h 3212432"/>
                <a:gd name="connsiteX36" fmla="*/ 1289284 w 3906052"/>
                <a:gd name="connsiteY36" fmla="*/ 3212432 h 3212432"/>
                <a:gd name="connsiteX37" fmla="*/ 1551077 w 3906052"/>
                <a:gd name="connsiteY37" fmla="*/ 2966287 h 3212432"/>
                <a:gd name="connsiteX38" fmla="*/ 1805859 w 3906052"/>
                <a:gd name="connsiteY38" fmla="*/ 2967850 h 3212432"/>
                <a:gd name="connsiteX39" fmla="*/ 1912148 w 3906052"/>
                <a:gd name="connsiteY39" fmla="*/ 2842804 h 3212432"/>
                <a:gd name="connsiteX40" fmla="*/ 2390449 w 3906052"/>
                <a:gd name="connsiteY40" fmla="*/ 2845930 h 3212432"/>
                <a:gd name="connsiteX41" fmla="*/ 2543631 w 3906052"/>
                <a:gd name="connsiteY41" fmla="*/ 2977230 h 3212432"/>
                <a:gd name="connsiteX42" fmla="*/ 3303286 w 3906052"/>
                <a:gd name="connsiteY42" fmla="*/ 2974102 h 3212432"/>
                <a:gd name="connsiteX43" fmla="*/ 3365809 w 3906052"/>
                <a:gd name="connsiteY43" fmla="*/ 2886570 h 3212432"/>
                <a:gd name="connsiteX44" fmla="*/ 3650290 w 3906052"/>
                <a:gd name="connsiteY44" fmla="*/ 2883444 h 3212432"/>
                <a:gd name="connsiteX45" fmla="*/ 3672173 w 3906052"/>
                <a:gd name="connsiteY45" fmla="*/ 2699001 h 3212432"/>
                <a:gd name="connsiteX46" fmla="*/ 3904147 w 3906052"/>
                <a:gd name="connsiteY46" fmla="*/ 1303421 h 3212432"/>
                <a:gd name="connsiteX0" fmla="*/ 3904147 w 3916013"/>
                <a:gd name="connsiteY0" fmla="*/ 1303421 h 3212432"/>
                <a:gd name="connsiteX1" fmla="*/ 3906052 w 3916013"/>
                <a:gd name="connsiteY1" fmla="*/ 1022484 h 3212432"/>
                <a:gd name="connsiteX2" fmla="*/ 3731695 w 3916013"/>
                <a:gd name="connsiteY2" fmla="*/ 1022484 h 3212432"/>
                <a:gd name="connsiteX3" fmla="*/ 3731695 w 3916013"/>
                <a:gd name="connsiteY3" fmla="*/ 661737 h 3212432"/>
                <a:gd name="connsiteX4" fmla="*/ 3636044 w 3916013"/>
                <a:gd name="connsiteY4" fmla="*/ 571801 h 3212432"/>
                <a:gd name="connsiteX5" fmla="*/ 3630329 w 3916013"/>
                <a:gd name="connsiteY5" fmla="*/ 350821 h 3212432"/>
                <a:gd name="connsiteX6" fmla="*/ 3278505 w 3916013"/>
                <a:gd name="connsiteY6" fmla="*/ 0 h 3212432"/>
                <a:gd name="connsiteX7" fmla="*/ 3211329 w 3916013"/>
                <a:gd name="connsiteY7" fmla="*/ 57651 h 3212432"/>
                <a:gd name="connsiteX8" fmla="*/ 3081789 w 3916013"/>
                <a:gd name="connsiteY8" fmla="*/ 53841 h 3212432"/>
                <a:gd name="connsiteX9" fmla="*/ 3079884 w 3916013"/>
                <a:gd name="connsiteY9" fmla="*/ 141070 h 3212432"/>
                <a:gd name="connsiteX10" fmla="*/ 3218347 w 3916013"/>
                <a:gd name="connsiteY10" fmla="*/ 268705 h 3212432"/>
                <a:gd name="connsiteX11" fmla="*/ 3125905 w 3916013"/>
                <a:gd name="connsiteY11" fmla="*/ 372979 h 3212432"/>
                <a:gd name="connsiteX12" fmla="*/ 2861410 w 3916013"/>
                <a:gd name="connsiteY12" fmla="*/ 372979 h 3212432"/>
                <a:gd name="connsiteX13" fmla="*/ 2797242 w 3916013"/>
                <a:gd name="connsiteY13" fmla="*/ 312821 h 3212432"/>
                <a:gd name="connsiteX14" fmla="*/ 2725053 w 3916013"/>
                <a:gd name="connsiteY14" fmla="*/ 388821 h 3212432"/>
                <a:gd name="connsiteX15" fmla="*/ 2632810 w 3916013"/>
                <a:gd name="connsiteY15" fmla="*/ 300790 h 3212432"/>
                <a:gd name="connsiteX16" fmla="*/ 2472189 w 3916013"/>
                <a:gd name="connsiteY16" fmla="*/ 300790 h 3212432"/>
                <a:gd name="connsiteX17" fmla="*/ 2271863 w 3916013"/>
                <a:gd name="connsiteY17" fmla="*/ 517358 h 3212432"/>
                <a:gd name="connsiteX18" fmla="*/ 1959243 w 3916013"/>
                <a:gd name="connsiteY18" fmla="*/ 517358 h 3212432"/>
                <a:gd name="connsiteX19" fmla="*/ 1818674 w 3916013"/>
                <a:gd name="connsiteY19" fmla="*/ 665748 h 3212432"/>
                <a:gd name="connsiteX20" fmla="*/ 1745682 w 3916013"/>
                <a:gd name="connsiteY20" fmla="*/ 585537 h 3212432"/>
                <a:gd name="connsiteX21" fmla="*/ 1481789 w 3916013"/>
                <a:gd name="connsiteY21" fmla="*/ 585537 h 3212432"/>
                <a:gd name="connsiteX22" fmla="*/ 1481789 w 3916013"/>
                <a:gd name="connsiteY22" fmla="*/ 838200 h 3212432"/>
                <a:gd name="connsiteX23" fmla="*/ 888231 w 3916013"/>
                <a:gd name="connsiteY23" fmla="*/ 1423737 h 3212432"/>
                <a:gd name="connsiteX24" fmla="*/ 768116 w 3916013"/>
                <a:gd name="connsiteY24" fmla="*/ 1425642 h 3212432"/>
                <a:gd name="connsiteX25" fmla="*/ 768116 w 3916013"/>
                <a:gd name="connsiteY25" fmla="*/ 1620253 h 3212432"/>
                <a:gd name="connsiteX26" fmla="*/ 0 w 3916013"/>
                <a:gd name="connsiteY26" fmla="*/ 2387567 h 3212432"/>
                <a:gd name="connsiteX27" fmla="*/ 1905 w 3916013"/>
                <a:gd name="connsiteY27" fmla="*/ 2594811 h 3212432"/>
                <a:gd name="connsiteX28" fmla="*/ 246547 w 3916013"/>
                <a:gd name="connsiteY28" fmla="*/ 2594811 h 3212432"/>
                <a:gd name="connsiteX29" fmla="*/ 248452 w 3916013"/>
                <a:gd name="connsiteY29" fmla="*/ 2798947 h 3212432"/>
                <a:gd name="connsiteX30" fmla="*/ 331169 w 3916013"/>
                <a:gd name="connsiteY30" fmla="*/ 2879558 h 3212432"/>
                <a:gd name="connsiteX31" fmla="*/ 768317 w 3916013"/>
                <a:gd name="connsiteY31" fmla="*/ 2879558 h 3212432"/>
                <a:gd name="connsiteX32" fmla="*/ 934052 w 3916013"/>
                <a:gd name="connsiteY32" fmla="*/ 2715127 h 3212432"/>
                <a:gd name="connsiteX33" fmla="*/ 1048653 w 3916013"/>
                <a:gd name="connsiteY33" fmla="*/ 2827421 h 3212432"/>
                <a:gd name="connsiteX34" fmla="*/ 1201053 w 3916013"/>
                <a:gd name="connsiteY34" fmla="*/ 2827421 h 3212432"/>
                <a:gd name="connsiteX35" fmla="*/ 1201053 w 3916013"/>
                <a:gd name="connsiteY35" fmla="*/ 3132221 h 3212432"/>
                <a:gd name="connsiteX36" fmla="*/ 1289284 w 3916013"/>
                <a:gd name="connsiteY36" fmla="*/ 3212432 h 3212432"/>
                <a:gd name="connsiteX37" fmla="*/ 1551077 w 3916013"/>
                <a:gd name="connsiteY37" fmla="*/ 2966287 h 3212432"/>
                <a:gd name="connsiteX38" fmla="*/ 1805859 w 3916013"/>
                <a:gd name="connsiteY38" fmla="*/ 2967850 h 3212432"/>
                <a:gd name="connsiteX39" fmla="*/ 1912148 w 3916013"/>
                <a:gd name="connsiteY39" fmla="*/ 2842804 h 3212432"/>
                <a:gd name="connsiteX40" fmla="*/ 2390449 w 3916013"/>
                <a:gd name="connsiteY40" fmla="*/ 2845930 h 3212432"/>
                <a:gd name="connsiteX41" fmla="*/ 2543631 w 3916013"/>
                <a:gd name="connsiteY41" fmla="*/ 2977230 h 3212432"/>
                <a:gd name="connsiteX42" fmla="*/ 3303286 w 3916013"/>
                <a:gd name="connsiteY42" fmla="*/ 2974102 h 3212432"/>
                <a:gd name="connsiteX43" fmla="*/ 3365809 w 3916013"/>
                <a:gd name="connsiteY43" fmla="*/ 2886570 h 3212432"/>
                <a:gd name="connsiteX44" fmla="*/ 3650290 w 3916013"/>
                <a:gd name="connsiteY44" fmla="*/ 2883444 h 3212432"/>
                <a:gd name="connsiteX45" fmla="*/ 3916013 w 3916013"/>
                <a:gd name="connsiteY45" fmla="*/ 2667739 h 3212432"/>
                <a:gd name="connsiteX46" fmla="*/ 3904147 w 3916013"/>
                <a:gd name="connsiteY46" fmla="*/ 1303421 h 3212432"/>
                <a:gd name="connsiteX0" fmla="*/ 3904147 w 3916013"/>
                <a:gd name="connsiteY0" fmla="*/ 1303421 h 3212432"/>
                <a:gd name="connsiteX1" fmla="*/ 3906052 w 3916013"/>
                <a:gd name="connsiteY1" fmla="*/ 1022484 h 3212432"/>
                <a:gd name="connsiteX2" fmla="*/ 3731695 w 3916013"/>
                <a:gd name="connsiteY2" fmla="*/ 1022484 h 3212432"/>
                <a:gd name="connsiteX3" fmla="*/ 3731695 w 3916013"/>
                <a:gd name="connsiteY3" fmla="*/ 661737 h 3212432"/>
                <a:gd name="connsiteX4" fmla="*/ 3636044 w 3916013"/>
                <a:gd name="connsiteY4" fmla="*/ 571801 h 3212432"/>
                <a:gd name="connsiteX5" fmla="*/ 3630329 w 3916013"/>
                <a:gd name="connsiteY5" fmla="*/ 350821 h 3212432"/>
                <a:gd name="connsiteX6" fmla="*/ 3278505 w 3916013"/>
                <a:gd name="connsiteY6" fmla="*/ 0 h 3212432"/>
                <a:gd name="connsiteX7" fmla="*/ 3211329 w 3916013"/>
                <a:gd name="connsiteY7" fmla="*/ 57651 h 3212432"/>
                <a:gd name="connsiteX8" fmla="*/ 3081789 w 3916013"/>
                <a:gd name="connsiteY8" fmla="*/ 53841 h 3212432"/>
                <a:gd name="connsiteX9" fmla="*/ 3079884 w 3916013"/>
                <a:gd name="connsiteY9" fmla="*/ 141070 h 3212432"/>
                <a:gd name="connsiteX10" fmla="*/ 3218347 w 3916013"/>
                <a:gd name="connsiteY10" fmla="*/ 268705 h 3212432"/>
                <a:gd name="connsiteX11" fmla="*/ 3125905 w 3916013"/>
                <a:gd name="connsiteY11" fmla="*/ 372979 h 3212432"/>
                <a:gd name="connsiteX12" fmla="*/ 2861410 w 3916013"/>
                <a:gd name="connsiteY12" fmla="*/ 372979 h 3212432"/>
                <a:gd name="connsiteX13" fmla="*/ 2797242 w 3916013"/>
                <a:gd name="connsiteY13" fmla="*/ 312821 h 3212432"/>
                <a:gd name="connsiteX14" fmla="*/ 2725053 w 3916013"/>
                <a:gd name="connsiteY14" fmla="*/ 388821 h 3212432"/>
                <a:gd name="connsiteX15" fmla="*/ 2632810 w 3916013"/>
                <a:gd name="connsiteY15" fmla="*/ 300790 h 3212432"/>
                <a:gd name="connsiteX16" fmla="*/ 2472189 w 3916013"/>
                <a:gd name="connsiteY16" fmla="*/ 300790 h 3212432"/>
                <a:gd name="connsiteX17" fmla="*/ 2271863 w 3916013"/>
                <a:gd name="connsiteY17" fmla="*/ 517358 h 3212432"/>
                <a:gd name="connsiteX18" fmla="*/ 1959243 w 3916013"/>
                <a:gd name="connsiteY18" fmla="*/ 517358 h 3212432"/>
                <a:gd name="connsiteX19" fmla="*/ 1818674 w 3916013"/>
                <a:gd name="connsiteY19" fmla="*/ 665748 h 3212432"/>
                <a:gd name="connsiteX20" fmla="*/ 1745682 w 3916013"/>
                <a:gd name="connsiteY20" fmla="*/ 585537 h 3212432"/>
                <a:gd name="connsiteX21" fmla="*/ 1481789 w 3916013"/>
                <a:gd name="connsiteY21" fmla="*/ 585537 h 3212432"/>
                <a:gd name="connsiteX22" fmla="*/ 1481789 w 3916013"/>
                <a:gd name="connsiteY22" fmla="*/ 838200 h 3212432"/>
                <a:gd name="connsiteX23" fmla="*/ 888231 w 3916013"/>
                <a:gd name="connsiteY23" fmla="*/ 1423737 h 3212432"/>
                <a:gd name="connsiteX24" fmla="*/ 768116 w 3916013"/>
                <a:gd name="connsiteY24" fmla="*/ 1425642 h 3212432"/>
                <a:gd name="connsiteX25" fmla="*/ 768116 w 3916013"/>
                <a:gd name="connsiteY25" fmla="*/ 1620253 h 3212432"/>
                <a:gd name="connsiteX26" fmla="*/ 0 w 3916013"/>
                <a:gd name="connsiteY26" fmla="*/ 2387567 h 3212432"/>
                <a:gd name="connsiteX27" fmla="*/ 1905 w 3916013"/>
                <a:gd name="connsiteY27" fmla="*/ 2594811 h 3212432"/>
                <a:gd name="connsiteX28" fmla="*/ 246547 w 3916013"/>
                <a:gd name="connsiteY28" fmla="*/ 2594811 h 3212432"/>
                <a:gd name="connsiteX29" fmla="*/ 248452 w 3916013"/>
                <a:gd name="connsiteY29" fmla="*/ 2798947 h 3212432"/>
                <a:gd name="connsiteX30" fmla="*/ 331169 w 3916013"/>
                <a:gd name="connsiteY30" fmla="*/ 2879558 h 3212432"/>
                <a:gd name="connsiteX31" fmla="*/ 768317 w 3916013"/>
                <a:gd name="connsiteY31" fmla="*/ 2879558 h 3212432"/>
                <a:gd name="connsiteX32" fmla="*/ 934052 w 3916013"/>
                <a:gd name="connsiteY32" fmla="*/ 2715127 h 3212432"/>
                <a:gd name="connsiteX33" fmla="*/ 1048653 w 3916013"/>
                <a:gd name="connsiteY33" fmla="*/ 2827421 h 3212432"/>
                <a:gd name="connsiteX34" fmla="*/ 1201053 w 3916013"/>
                <a:gd name="connsiteY34" fmla="*/ 2827421 h 3212432"/>
                <a:gd name="connsiteX35" fmla="*/ 1201053 w 3916013"/>
                <a:gd name="connsiteY35" fmla="*/ 3132221 h 3212432"/>
                <a:gd name="connsiteX36" fmla="*/ 1289284 w 3916013"/>
                <a:gd name="connsiteY36" fmla="*/ 3212432 h 3212432"/>
                <a:gd name="connsiteX37" fmla="*/ 1551077 w 3916013"/>
                <a:gd name="connsiteY37" fmla="*/ 2966287 h 3212432"/>
                <a:gd name="connsiteX38" fmla="*/ 1805859 w 3916013"/>
                <a:gd name="connsiteY38" fmla="*/ 2967850 h 3212432"/>
                <a:gd name="connsiteX39" fmla="*/ 1912148 w 3916013"/>
                <a:gd name="connsiteY39" fmla="*/ 2842804 h 3212432"/>
                <a:gd name="connsiteX40" fmla="*/ 2390449 w 3916013"/>
                <a:gd name="connsiteY40" fmla="*/ 2845930 h 3212432"/>
                <a:gd name="connsiteX41" fmla="*/ 2543631 w 3916013"/>
                <a:gd name="connsiteY41" fmla="*/ 2977230 h 3212432"/>
                <a:gd name="connsiteX42" fmla="*/ 3303286 w 3916013"/>
                <a:gd name="connsiteY42" fmla="*/ 2974102 h 3212432"/>
                <a:gd name="connsiteX43" fmla="*/ 3365809 w 3916013"/>
                <a:gd name="connsiteY43" fmla="*/ 2886570 h 3212432"/>
                <a:gd name="connsiteX44" fmla="*/ 3650290 w 3916013"/>
                <a:gd name="connsiteY44" fmla="*/ 2883444 h 3212432"/>
                <a:gd name="connsiteX45" fmla="*/ 3916013 w 3916013"/>
                <a:gd name="connsiteY45" fmla="*/ 2667739 h 3212432"/>
                <a:gd name="connsiteX46" fmla="*/ 3912886 w 3916013"/>
                <a:gd name="connsiteY46" fmla="*/ 2317610 h 3212432"/>
                <a:gd name="connsiteX47" fmla="*/ 3904147 w 3916013"/>
                <a:gd name="connsiteY47" fmla="*/ 1303421 h 3212432"/>
                <a:gd name="connsiteX0" fmla="*/ 3904147 w 3916013"/>
                <a:gd name="connsiteY0" fmla="*/ 1303421 h 3212432"/>
                <a:gd name="connsiteX1" fmla="*/ 3906052 w 3916013"/>
                <a:gd name="connsiteY1" fmla="*/ 1022484 h 3212432"/>
                <a:gd name="connsiteX2" fmla="*/ 3731695 w 3916013"/>
                <a:gd name="connsiteY2" fmla="*/ 1022484 h 3212432"/>
                <a:gd name="connsiteX3" fmla="*/ 3731695 w 3916013"/>
                <a:gd name="connsiteY3" fmla="*/ 661737 h 3212432"/>
                <a:gd name="connsiteX4" fmla="*/ 3636044 w 3916013"/>
                <a:gd name="connsiteY4" fmla="*/ 571801 h 3212432"/>
                <a:gd name="connsiteX5" fmla="*/ 3630329 w 3916013"/>
                <a:gd name="connsiteY5" fmla="*/ 350821 h 3212432"/>
                <a:gd name="connsiteX6" fmla="*/ 3278505 w 3916013"/>
                <a:gd name="connsiteY6" fmla="*/ 0 h 3212432"/>
                <a:gd name="connsiteX7" fmla="*/ 3211329 w 3916013"/>
                <a:gd name="connsiteY7" fmla="*/ 57651 h 3212432"/>
                <a:gd name="connsiteX8" fmla="*/ 3081789 w 3916013"/>
                <a:gd name="connsiteY8" fmla="*/ 53841 h 3212432"/>
                <a:gd name="connsiteX9" fmla="*/ 3079884 w 3916013"/>
                <a:gd name="connsiteY9" fmla="*/ 141070 h 3212432"/>
                <a:gd name="connsiteX10" fmla="*/ 3218347 w 3916013"/>
                <a:gd name="connsiteY10" fmla="*/ 268705 h 3212432"/>
                <a:gd name="connsiteX11" fmla="*/ 3125905 w 3916013"/>
                <a:gd name="connsiteY11" fmla="*/ 372979 h 3212432"/>
                <a:gd name="connsiteX12" fmla="*/ 2861410 w 3916013"/>
                <a:gd name="connsiteY12" fmla="*/ 372979 h 3212432"/>
                <a:gd name="connsiteX13" fmla="*/ 2797242 w 3916013"/>
                <a:gd name="connsiteY13" fmla="*/ 312821 h 3212432"/>
                <a:gd name="connsiteX14" fmla="*/ 2725053 w 3916013"/>
                <a:gd name="connsiteY14" fmla="*/ 388821 h 3212432"/>
                <a:gd name="connsiteX15" fmla="*/ 2632810 w 3916013"/>
                <a:gd name="connsiteY15" fmla="*/ 300790 h 3212432"/>
                <a:gd name="connsiteX16" fmla="*/ 2472189 w 3916013"/>
                <a:gd name="connsiteY16" fmla="*/ 300790 h 3212432"/>
                <a:gd name="connsiteX17" fmla="*/ 2271863 w 3916013"/>
                <a:gd name="connsiteY17" fmla="*/ 517358 h 3212432"/>
                <a:gd name="connsiteX18" fmla="*/ 1959243 w 3916013"/>
                <a:gd name="connsiteY18" fmla="*/ 517358 h 3212432"/>
                <a:gd name="connsiteX19" fmla="*/ 1818674 w 3916013"/>
                <a:gd name="connsiteY19" fmla="*/ 665748 h 3212432"/>
                <a:gd name="connsiteX20" fmla="*/ 1745682 w 3916013"/>
                <a:gd name="connsiteY20" fmla="*/ 585537 h 3212432"/>
                <a:gd name="connsiteX21" fmla="*/ 1481789 w 3916013"/>
                <a:gd name="connsiteY21" fmla="*/ 585537 h 3212432"/>
                <a:gd name="connsiteX22" fmla="*/ 1481789 w 3916013"/>
                <a:gd name="connsiteY22" fmla="*/ 838200 h 3212432"/>
                <a:gd name="connsiteX23" fmla="*/ 888231 w 3916013"/>
                <a:gd name="connsiteY23" fmla="*/ 1423737 h 3212432"/>
                <a:gd name="connsiteX24" fmla="*/ 768116 w 3916013"/>
                <a:gd name="connsiteY24" fmla="*/ 1425642 h 3212432"/>
                <a:gd name="connsiteX25" fmla="*/ 768116 w 3916013"/>
                <a:gd name="connsiteY25" fmla="*/ 1620253 h 3212432"/>
                <a:gd name="connsiteX26" fmla="*/ 0 w 3916013"/>
                <a:gd name="connsiteY26" fmla="*/ 2387567 h 3212432"/>
                <a:gd name="connsiteX27" fmla="*/ 1905 w 3916013"/>
                <a:gd name="connsiteY27" fmla="*/ 2594811 h 3212432"/>
                <a:gd name="connsiteX28" fmla="*/ 246547 w 3916013"/>
                <a:gd name="connsiteY28" fmla="*/ 2594811 h 3212432"/>
                <a:gd name="connsiteX29" fmla="*/ 248452 w 3916013"/>
                <a:gd name="connsiteY29" fmla="*/ 2798947 h 3212432"/>
                <a:gd name="connsiteX30" fmla="*/ 331169 w 3916013"/>
                <a:gd name="connsiteY30" fmla="*/ 2879558 h 3212432"/>
                <a:gd name="connsiteX31" fmla="*/ 768317 w 3916013"/>
                <a:gd name="connsiteY31" fmla="*/ 2879558 h 3212432"/>
                <a:gd name="connsiteX32" fmla="*/ 934052 w 3916013"/>
                <a:gd name="connsiteY32" fmla="*/ 2715127 h 3212432"/>
                <a:gd name="connsiteX33" fmla="*/ 1048653 w 3916013"/>
                <a:gd name="connsiteY33" fmla="*/ 2827421 h 3212432"/>
                <a:gd name="connsiteX34" fmla="*/ 1201053 w 3916013"/>
                <a:gd name="connsiteY34" fmla="*/ 2827421 h 3212432"/>
                <a:gd name="connsiteX35" fmla="*/ 1201053 w 3916013"/>
                <a:gd name="connsiteY35" fmla="*/ 3132221 h 3212432"/>
                <a:gd name="connsiteX36" fmla="*/ 1289284 w 3916013"/>
                <a:gd name="connsiteY36" fmla="*/ 3212432 h 3212432"/>
                <a:gd name="connsiteX37" fmla="*/ 1551077 w 3916013"/>
                <a:gd name="connsiteY37" fmla="*/ 2966287 h 3212432"/>
                <a:gd name="connsiteX38" fmla="*/ 1805859 w 3916013"/>
                <a:gd name="connsiteY38" fmla="*/ 2967850 h 3212432"/>
                <a:gd name="connsiteX39" fmla="*/ 1912148 w 3916013"/>
                <a:gd name="connsiteY39" fmla="*/ 2842804 h 3212432"/>
                <a:gd name="connsiteX40" fmla="*/ 2390449 w 3916013"/>
                <a:gd name="connsiteY40" fmla="*/ 2845930 h 3212432"/>
                <a:gd name="connsiteX41" fmla="*/ 2543631 w 3916013"/>
                <a:gd name="connsiteY41" fmla="*/ 2977230 h 3212432"/>
                <a:gd name="connsiteX42" fmla="*/ 3303286 w 3916013"/>
                <a:gd name="connsiteY42" fmla="*/ 2974102 h 3212432"/>
                <a:gd name="connsiteX43" fmla="*/ 3365809 w 3916013"/>
                <a:gd name="connsiteY43" fmla="*/ 2886570 h 3212432"/>
                <a:gd name="connsiteX44" fmla="*/ 3650290 w 3916013"/>
                <a:gd name="connsiteY44" fmla="*/ 2883444 h 3212432"/>
                <a:gd name="connsiteX45" fmla="*/ 3916013 w 3916013"/>
                <a:gd name="connsiteY45" fmla="*/ 2667739 h 3212432"/>
                <a:gd name="connsiteX46" fmla="*/ 3912886 w 3916013"/>
                <a:gd name="connsiteY46" fmla="*/ 2311358 h 3212432"/>
                <a:gd name="connsiteX47" fmla="*/ 3904147 w 3916013"/>
                <a:gd name="connsiteY47" fmla="*/ 1303421 h 3212432"/>
                <a:gd name="connsiteX0" fmla="*/ 3904147 w 3916013"/>
                <a:gd name="connsiteY0" fmla="*/ 1303421 h 3212432"/>
                <a:gd name="connsiteX1" fmla="*/ 3906052 w 3916013"/>
                <a:gd name="connsiteY1" fmla="*/ 1022484 h 3212432"/>
                <a:gd name="connsiteX2" fmla="*/ 3731695 w 3916013"/>
                <a:gd name="connsiteY2" fmla="*/ 1022484 h 3212432"/>
                <a:gd name="connsiteX3" fmla="*/ 3731695 w 3916013"/>
                <a:gd name="connsiteY3" fmla="*/ 661737 h 3212432"/>
                <a:gd name="connsiteX4" fmla="*/ 3636044 w 3916013"/>
                <a:gd name="connsiteY4" fmla="*/ 571801 h 3212432"/>
                <a:gd name="connsiteX5" fmla="*/ 3630329 w 3916013"/>
                <a:gd name="connsiteY5" fmla="*/ 350821 h 3212432"/>
                <a:gd name="connsiteX6" fmla="*/ 3278505 w 3916013"/>
                <a:gd name="connsiteY6" fmla="*/ 0 h 3212432"/>
                <a:gd name="connsiteX7" fmla="*/ 3211329 w 3916013"/>
                <a:gd name="connsiteY7" fmla="*/ 57651 h 3212432"/>
                <a:gd name="connsiteX8" fmla="*/ 3081789 w 3916013"/>
                <a:gd name="connsiteY8" fmla="*/ 53841 h 3212432"/>
                <a:gd name="connsiteX9" fmla="*/ 3079884 w 3916013"/>
                <a:gd name="connsiteY9" fmla="*/ 141070 h 3212432"/>
                <a:gd name="connsiteX10" fmla="*/ 3218347 w 3916013"/>
                <a:gd name="connsiteY10" fmla="*/ 268705 h 3212432"/>
                <a:gd name="connsiteX11" fmla="*/ 3125905 w 3916013"/>
                <a:gd name="connsiteY11" fmla="*/ 372979 h 3212432"/>
                <a:gd name="connsiteX12" fmla="*/ 2861410 w 3916013"/>
                <a:gd name="connsiteY12" fmla="*/ 372979 h 3212432"/>
                <a:gd name="connsiteX13" fmla="*/ 2797242 w 3916013"/>
                <a:gd name="connsiteY13" fmla="*/ 312821 h 3212432"/>
                <a:gd name="connsiteX14" fmla="*/ 2725053 w 3916013"/>
                <a:gd name="connsiteY14" fmla="*/ 388821 h 3212432"/>
                <a:gd name="connsiteX15" fmla="*/ 2632810 w 3916013"/>
                <a:gd name="connsiteY15" fmla="*/ 300790 h 3212432"/>
                <a:gd name="connsiteX16" fmla="*/ 2472189 w 3916013"/>
                <a:gd name="connsiteY16" fmla="*/ 300790 h 3212432"/>
                <a:gd name="connsiteX17" fmla="*/ 2271863 w 3916013"/>
                <a:gd name="connsiteY17" fmla="*/ 517358 h 3212432"/>
                <a:gd name="connsiteX18" fmla="*/ 1959243 w 3916013"/>
                <a:gd name="connsiteY18" fmla="*/ 517358 h 3212432"/>
                <a:gd name="connsiteX19" fmla="*/ 1818674 w 3916013"/>
                <a:gd name="connsiteY19" fmla="*/ 665748 h 3212432"/>
                <a:gd name="connsiteX20" fmla="*/ 1745682 w 3916013"/>
                <a:gd name="connsiteY20" fmla="*/ 585537 h 3212432"/>
                <a:gd name="connsiteX21" fmla="*/ 1481789 w 3916013"/>
                <a:gd name="connsiteY21" fmla="*/ 585537 h 3212432"/>
                <a:gd name="connsiteX22" fmla="*/ 1481789 w 3916013"/>
                <a:gd name="connsiteY22" fmla="*/ 838200 h 3212432"/>
                <a:gd name="connsiteX23" fmla="*/ 888231 w 3916013"/>
                <a:gd name="connsiteY23" fmla="*/ 1423737 h 3212432"/>
                <a:gd name="connsiteX24" fmla="*/ 768116 w 3916013"/>
                <a:gd name="connsiteY24" fmla="*/ 1425642 h 3212432"/>
                <a:gd name="connsiteX25" fmla="*/ 768116 w 3916013"/>
                <a:gd name="connsiteY25" fmla="*/ 1620253 h 3212432"/>
                <a:gd name="connsiteX26" fmla="*/ 0 w 3916013"/>
                <a:gd name="connsiteY26" fmla="*/ 2387567 h 3212432"/>
                <a:gd name="connsiteX27" fmla="*/ 1905 w 3916013"/>
                <a:gd name="connsiteY27" fmla="*/ 2594811 h 3212432"/>
                <a:gd name="connsiteX28" fmla="*/ 246547 w 3916013"/>
                <a:gd name="connsiteY28" fmla="*/ 2594811 h 3212432"/>
                <a:gd name="connsiteX29" fmla="*/ 248452 w 3916013"/>
                <a:gd name="connsiteY29" fmla="*/ 2798947 h 3212432"/>
                <a:gd name="connsiteX30" fmla="*/ 331169 w 3916013"/>
                <a:gd name="connsiteY30" fmla="*/ 2879558 h 3212432"/>
                <a:gd name="connsiteX31" fmla="*/ 768317 w 3916013"/>
                <a:gd name="connsiteY31" fmla="*/ 2879558 h 3212432"/>
                <a:gd name="connsiteX32" fmla="*/ 934052 w 3916013"/>
                <a:gd name="connsiteY32" fmla="*/ 2715127 h 3212432"/>
                <a:gd name="connsiteX33" fmla="*/ 1048653 w 3916013"/>
                <a:gd name="connsiteY33" fmla="*/ 2827421 h 3212432"/>
                <a:gd name="connsiteX34" fmla="*/ 1201053 w 3916013"/>
                <a:gd name="connsiteY34" fmla="*/ 2827421 h 3212432"/>
                <a:gd name="connsiteX35" fmla="*/ 1201053 w 3916013"/>
                <a:gd name="connsiteY35" fmla="*/ 3132221 h 3212432"/>
                <a:gd name="connsiteX36" fmla="*/ 1289284 w 3916013"/>
                <a:gd name="connsiteY36" fmla="*/ 3212432 h 3212432"/>
                <a:gd name="connsiteX37" fmla="*/ 1551077 w 3916013"/>
                <a:gd name="connsiteY37" fmla="*/ 2966287 h 3212432"/>
                <a:gd name="connsiteX38" fmla="*/ 1805859 w 3916013"/>
                <a:gd name="connsiteY38" fmla="*/ 2967850 h 3212432"/>
                <a:gd name="connsiteX39" fmla="*/ 1912148 w 3916013"/>
                <a:gd name="connsiteY39" fmla="*/ 2842804 h 3212432"/>
                <a:gd name="connsiteX40" fmla="*/ 2390449 w 3916013"/>
                <a:gd name="connsiteY40" fmla="*/ 2845930 h 3212432"/>
                <a:gd name="connsiteX41" fmla="*/ 2543631 w 3916013"/>
                <a:gd name="connsiteY41" fmla="*/ 2977230 h 3212432"/>
                <a:gd name="connsiteX42" fmla="*/ 3303286 w 3916013"/>
                <a:gd name="connsiteY42" fmla="*/ 2974102 h 3212432"/>
                <a:gd name="connsiteX43" fmla="*/ 3365809 w 3916013"/>
                <a:gd name="connsiteY43" fmla="*/ 2886570 h 3212432"/>
                <a:gd name="connsiteX44" fmla="*/ 3650290 w 3916013"/>
                <a:gd name="connsiteY44" fmla="*/ 2883444 h 3212432"/>
                <a:gd name="connsiteX45" fmla="*/ 3916013 w 3916013"/>
                <a:gd name="connsiteY45" fmla="*/ 2667739 h 3212432"/>
                <a:gd name="connsiteX46" fmla="*/ 3912886 w 3916013"/>
                <a:gd name="connsiteY46" fmla="*/ 2311358 h 3212432"/>
                <a:gd name="connsiteX47" fmla="*/ 3912886 w 3916013"/>
                <a:gd name="connsiteY47" fmla="*/ 2095653 h 3212432"/>
                <a:gd name="connsiteX48" fmla="*/ 3904147 w 3916013"/>
                <a:gd name="connsiteY48" fmla="*/ 1303421 h 3212432"/>
                <a:gd name="connsiteX0" fmla="*/ 3904147 w 3997292"/>
                <a:gd name="connsiteY0" fmla="*/ 1303421 h 3212432"/>
                <a:gd name="connsiteX1" fmla="*/ 3906052 w 3997292"/>
                <a:gd name="connsiteY1" fmla="*/ 1022484 h 3212432"/>
                <a:gd name="connsiteX2" fmla="*/ 3731695 w 3997292"/>
                <a:gd name="connsiteY2" fmla="*/ 1022484 h 3212432"/>
                <a:gd name="connsiteX3" fmla="*/ 3731695 w 3997292"/>
                <a:gd name="connsiteY3" fmla="*/ 661737 h 3212432"/>
                <a:gd name="connsiteX4" fmla="*/ 3636044 w 3997292"/>
                <a:gd name="connsiteY4" fmla="*/ 571801 h 3212432"/>
                <a:gd name="connsiteX5" fmla="*/ 3630329 w 3997292"/>
                <a:gd name="connsiteY5" fmla="*/ 350821 h 3212432"/>
                <a:gd name="connsiteX6" fmla="*/ 3278505 w 3997292"/>
                <a:gd name="connsiteY6" fmla="*/ 0 h 3212432"/>
                <a:gd name="connsiteX7" fmla="*/ 3211329 w 3997292"/>
                <a:gd name="connsiteY7" fmla="*/ 57651 h 3212432"/>
                <a:gd name="connsiteX8" fmla="*/ 3081789 w 3997292"/>
                <a:gd name="connsiteY8" fmla="*/ 53841 h 3212432"/>
                <a:gd name="connsiteX9" fmla="*/ 3079884 w 3997292"/>
                <a:gd name="connsiteY9" fmla="*/ 141070 h 3212432"/>
                <a:gd name="connsiteX10" fmla="*/ 3218347 w 3997292"/>
                <a:gd name="connsiteY10" fmla="*/ 268705 h 3212432"/>
                <a:gd name="connsiteX11" fmla="*/ 3125905 w 3997292"/>
                <a:gd name="connsiteY11" fmla="*/ 372979 h 3212432"/>
                <a:gd name="connsiteX12" fmla="*/ 2861410 w 3997292"/>
                <a:gd name="connsiteY12" fmla="*/ 372979 h 3212432"/>
                <a:gd name="connsiteX13" fmla="*/ 2797242 w 3997292"/>
                <a:gd name="connsiteY13" fmla="*/ 312821 h 3212432"/>
                <a:gd name="connsiteX14" fmla="*/ 2725053 w 3997292"/>
                <a:gd name="connsiteY14" fmla="*/ 388821 h 3212432"/>
                <a:gd name="connsiteX15" fmla="*/ 2632810 w 3997292"/>
                <a:gd name="connsiteY15" fmla="*/ 300790 h 3212432"/>
                <a:gd name="connsiteX16" fmla="*/ 2472189 w 3997292"/>
                <a:gd name="connsiteY16" fmla="*/ 300790 h 3212432"/>
                <a:gd name="connsiteX17" fmla="*/ 2271863 w 3997292"/>
                <a:gd name="connsiteY17" fmla="*/ 517358 h 3212432"/>
                <a:gd name="connsiteX18" fmla="*/ 1959243 w 3997292"/>
                <a:gd name="connsiteY18" fmla="*/ 517358 h 3212432"/>
                <a:gd name="connsiteX19" fmla="*/ 1818674 w 3997292"/>
                <a:gd name="connsiteY19" fmla="*/ 665748 h 3212432"/>
                <a:gd name="connsiteX20" fmla="*/ 1745682 w 3997292"/>
                <a:gd name="connsiteY20" fmla="*/ 585537 h 3212432"/>
                <a:gd name="connsiteX21" fmla="*/ 1481789 w 3997292"/>
                <a:gd name="connsiteY21" fmla="*/ 585537 h 3212432"/>
                <a:gd name="connsiteX22" fmla="*/ 1481789 w 3997292"/>
                <a:gd name="connsiteY22" fmla="*/ 838200 h 3212432"/>
                <a:gd name="connsiteX23" fmla="*/ 888231 w 3997292"/>
                <a:gd name="connsiteY23" fmla="*/ 1423737 h 3212432"/>
                <a:gd name="connsiteX24" fmla="*/ 768116 w 3997292"/>
                <a:gd name="connsiteY24" fmla="*/ 1425642 h 3212432"/>
                <a:gd name="connsiteX25" fmla="*/ 768116 w 3997292"/>
                <a:gd name="connsiteY25" fmla="*/ 1620253 h 3212432"/>
                <a:gd name="connsiteX26" fmla="*/ 0 w 3997292"/>
                <a:gd name="connsiteY26" fmla="*/ 2387567 h 3212432"/>
                <a:gd name="connsiteX27" fmla="*/ 1905 w 3997292"/>
                <a:gd name="connsiteY27" fmla="*/ 2594811 h 3212432"/>
                <a:gd name="connsiteX28" fmla="*/ 246547 w 3997292"/>
                <a:gd name="connsiteY28" fmla="*/ 2594811 h 3212432"/>
                <a:gd name="connsiteX29" fmla="*/ 248452 w 3997292"/>
                <a:gd name="connsiteY29" fmla="*/ 2798947 h 3212432"/>
                <a:gd name="connsiteX30" fmla="*/ 331169 w 3997292"/>
                <a:gd name="connsiteY30" fmla="*/ 2879558 h 3212432"/>
                <a:gd name="connsiteX31" fmla="*/ 768317 w 3997292"/>
                <a:gd name="connsiteY31" fmla="*/ 2879558 h 3212432"/>
                <a:gd name="connsiteX32" fmla="*/ 934052 w 3997292"/>
                <a:gd name="connsiteY32" fmla="*/ 2715127 h 3212432"/>
                <a:gd name="connsiteX33" fmla="*/ 1048653 w 3997292"/>
                <a:gd name="connsiteY33" fmla="*/ 2827421 h 3212432"/>
                <a:gd name="connsiteX34" fmla="*/ 1201053 w 3997292"/>
                <a:gd name="connsiteY34" fmla="*/ 2827421 h 3212432"/>
                <a:gd name="connsiteX35" fmla="*/ 1201053 w 3997292"/>
                <a:gd name="connsiteY35" fmla="*/ 3132221 h 3212432"/>
                <a:gd name="connsiteX36" fmla="*/ 1289284 w 3997292"/>
                <a:gd name="connsiteY36" fmla="*/ 3212432 h 3212432"/>
                <a:gd name="connsiteX37" fmla="*/ 1551077 w 3997292"/>
                <a:gd name="connsiteY37" fmla="*/ 2966287 h 3212432"/>
                <a:gd name="connsiteX38" fmla="*/ 1805859 w 3997292"/>
                <a:gd name="connsiteY38" fmla="*/ 2967850 h 3212432"/>
                <a:gd name="connsiteX39" fmla="*/ 1912148 w 3997292"/>
                <a:gd name="connsiteY39" fmla="*/ 2842804 h 3212432"/>
                <a:gd name="connsiteX40" fmla="*/ 2390449 w 3997292"/>
                <a:gd name="connsiteY40" fmla="*/ 2845930 h 3212432"/>
                <a:gd name="connsiteX41" fmla="*/ 2543631 w 3997292"/>
                <a:gd name="connsiteY41" fmla="*/ 2977230 h 3212432"/>
                <a:gd name="connsiteX42" fmla="*/ 3303286 w 3997292"/>
                <a:gd name="connsiteY42" fmla="*/ 2974102 h 3212432"/>
                <a:gd name="connsiteX43" fmla="*/ 3365809 w 3997292"/>
                <a:gd name="connsiteY43" fmla="*/ 2886570 h 3212432"/>
                <a:gd name="connsiteX44" fmla="*/ 3650290 w 3997292"/>
                <a:gd name="connsiteY44" fmla="*/ 2883444 h 3212432"/>
                <a:gd name="connsiteX45" fmla="*/ 3916013 w 3997292"/>
                <a:gd name="connsiteY45" fmla="*/ 2667739 h 3212432"/>
                <a:gd name="connsiteX46" fmla="*/ 3912886 w 3997292"/>
                <a:gd name="connsiteY46" fmla="*/ 2311358 h 3212432"/>
                <a:gd name="connsiteX47" fmla="*/ 3997292 w 3997292"/>
                <a:gd name="connsiteY47" fmla="*/ 2223825 h 3212432"/>
                <a:gd name="connsiteX48" fmla="*/ 3904147 w 3997292"/>
                <a:gd name="connsiteY48" fmla="*/ 1303421 h 3212432"/>
                <a:gd name="connsiteX0" fmla="*/ 3904147 w 3991040"/>
                <a:gd name="connsiteY0" fmla="*/ 1303421 h 3212432"/>
                <a:gd name="connsiteX1" fmla="*/ 3906052 w 3991040"/>
                <a:gd name="connsiteY1" fmla="*/ 1022484 h 3212432"/>
                <a:gd name="connsiteX2" fmla="*/ 3731695 w 3991040"/>
                <a:gd name="connsiteY2" fmla="*/ 1022484 h 3212432"/>
                <a:gd name="connsiteX3" fmla="*/ 3731695 w 3991040"/>
                <a:gd name="connsiteY3" fmla="*/ 661737 h 3212432"/>
                <a:gd name="connsiteX4" fmla="*/ 3636044 w 3991040"/>
                <a:gd name="connsiteY4" fmla="*/ 571801 h 3212432"/>
                <a:gd name="connsiteX5" fmla="*/ 3630329 w 3991040"/>
                <a:gd name="connsiteY5" fmla="*/ 350821 h 3212432"/>
                <a:gd name="connsiteX6" fmla="*/ 3278505 w 3991040"/>
                <a:gd name="connsiteY6" fmla="*/ 0 h 3212432"/>
                <a:gd name="connsiteX7" fmla="*/ 3211329 w 3991040"/>
                <a:gd name="connsiteY7" fmla="*/ 57651 h 3212432"/>
                <a:gd name="connsiteX8" fmla="*/ 3081789 w 3991040"/>
                <a:gd name="connsiteY8" fmla="*/ 53841 h 3212432"/>
                <a:gd name="connsiteX9" fmla="*/ 3079884 w 3991040"/>
                <a:gd name="connsiteY9" fmla="*/ 141070 h 3212432"/>
                <a:gd name="connsiteX10" fmla="*/ 3218347 w 3991040"/>
                <a:gd name="connsiteY10" fmla="*/ 268705 h 3212432"/>
                <a:gd name="connsiteX11" fmla="*/ 3125905 w 3991040"/>
                <a:gd name="connsiteY11" fmla="*/ 372979 h 3212432"/>
                <a:gd name="connsiteX12" fmla="*/ 2861410 w 3991040"/>
                <a:gd name="connsiteY12" fmla="*/ 372979 h 3212432"/>
                <a:gd name="connsiteX13" fmla="*/ 2797242 w 3991040"/>
                <a:gd name="connsiteY13" fmla="*/ 312821 h 3212432"/>
                <a:gd name="connsiteX14" fmla="*/ 2725053 w 3991040"/>
                <a:gd name="connsiteY14" fmla="*/ 388821 h 3212432"/>
                <a:gd name="connsiteX15" fmla="*/ 2632810 w 3991040"/>
                <a:gd name="connsiteY15" fmla="*/ 300790 h 3212432"/>
                <a:gd name="connsiteX16" fmla="*/ 2472189 w 3991040"/>
                <a:gd name="connsiteY16" fmla="*/ 300790 h 3212432"/>
                <a:gd name="connsiteX17" fmla="*/ 2271863 w 3991040"/>
                <a:gd name="connsiteY17" fmla="*/ 517358 h 3212432"/>
                <a:gd name="connsiteX18" fmla="*/ 1959243 w 3991040"/>
                <a:gd name="connsiteY18" fmla="*/ 517358 h 3212432"/>
                <a:gd name="connsiteX19" fmla="*/ 1818674 w 3991040"/>
                <a:gd name="connsiteY19" fmla="*/ 665748 h 3212432"/>
                <a:gd name="connsiteX20" fmla="*/ 1745682 w 3991040"/>
                <a:gd name="connsiteY20" fmla="*/ 585537 h 3212432"/>
                <a:gd name="connsiteX21" fmla="*/ 1481789 w 3991040"/>
                <a:gd name="connsiteY21" fmla="*/ 585537 h 3212432"/>
                <a:gd name="connsiteX22" fmla="*/ 1481789 w 3991040"/>
                <a:gd name="connsiteY22" fmla="*/ 838200 h 3212432"/>
                <a:gd name="connsiteX23" fmla="*/ 888231 w 3991040"/>
                <a:gd name="connsiteY23" fmla="*/ 1423737 h 3212432"/>
                <a:gd name="connsiteX24" fmla="*/ 768116 w 3991040"/>
                <a:gd name="connsiteY24" fmla="*/ 1425642 h 3212432"/>
                <a:gd name="connsiteX25" fmla="*/ 768116 w 3991040"/>
                <a:gd name="connsiteY25" fmla="*/ 1620253 h 3212432"/>
                <a:gd name="connsiteX26" fmla="*/ 0 w 3991040"/>
                <a:gd name="connsiteY26" fmla="*/ 2387567 h 3212432"/>
                <a:gd name="connsiteX27" fmla="*/ 1905 w 3991040"/>
                <a:gd name="connsiteY27" fmla="*/ 2594811 h 3212432"/>
                <a:gd name="connsiteX28" fmla="*/ 246547 w 3991040"/>
                <a:gd name="connsiteY28" fmla="*/ 2594811 h 3212432"/>
                <a:gd name="connsiteX29" fmla="*/ 248452 w 3991040"/>
                <a:gd name="connsiteY29" fmla="*/ 2798947 h 3212432"/>
                <a:gd name="connsiteX30" fmla="*/ 331169 w 3991040"/>
                <a:gd name="connsiteY30" fmla="*/ 2879558 h 3212432"/>
                <a:gd name="connsiteX31" fmla="*/ 768317 w 3991040"/>
                <a:gd name="connsiteY31" fmla="*/ 2879558 h 3212432"/>
                <a:gd name="connsiteX32" fmla="*/ 934052 w 3991040"/>
                <a:gd name="connsiteY32" fmla="*/ 2715127 h 3212432"/>
                <a:gd name="connsiteX33" fmla="*/ 1048653 w 3991040"/>
                <a:gd name="connsiteY33" fmla="*/ 2827421 h 3212432"/>
                <a:gd name="connsiteX34" fmla="*/ 1201053 w 3991040"/>
                <a:gd name="connsiteY34" fmla="*/ 2827421 h 3212432"/>
                <a:gd name="connsiteX35" fmla="*/ 1201053 w 3991040"/>
                <a:gd name="connsiteY35" fmla="*/ 3132221 h 3212432"/>
                <a:gd name="connsiteX36" fmla="*/ 1289284 w 3991040"/>
                <a:gd name="connsiteY36" fmla="*/ 3212432 h 3212432"/>
                <a:gd name="connsiteX37" fmla="*/ 1551077 w 3991040"/>
                <a:gd name="connsiteY37" fmla="*/ 2966287 h 3212432"/>
                <a:gd name="connsiteX38" fmla="*/ 1805859 w 3991040"/>
                <a:gd name="connsiteY38" fmla="*/ 2967850 h 3212432"/>
                <a:gd name="connsiteX39" fmla="*/ 1912148 w 3991040"/>
                <a:gd name="connsiteY39" fmla="*/ 2842804 h 3212432"/>
                <a:gd name="connsiteX40" fmla="*/ 2390449 w 3991040"/>
                <a:gd name="connsiteY40" fmla="*/ 2845930 h 3212432"/>
                <a:gd name="connsiteX41" fmla="*/ 2543631 w 3991040"/>
                <a:gd name="connsiteY41" fmla="*/ 2977230 h 3212432"/>
                <a:gd name="connsiteX42" fmla="*/ 3303286 w 3991040"/>
                <a:gd name="connsiteY42" fmla="*/ 2974102 h 3212432"/>
                <a:gd name="connsiteX43" fmla="*/ 3365809 w 3991040"/>
                <a:gd name="connsiteY43" fmla="*/ 2886570 h 3212432"/>
                <a:gd name="connsiteX44" fmla="*/ 3650290 w 3991040"/>
                <a:gd name="connsiteY44" fmla="*/ 2883444 h 3212432"/>
                <a:gd name="connsiteX45" fmla="*/ 3916013 w 3991040"/>
                <a:gd name="connsiteY45" fmla="*/ 2667739 h 3212432"/>
                <a:gd name="connsiteX46" fmla="*/ 3912886 w 3991040"/>
                <a:gd name="connsiteY46" fmla="*/ 2311358 h 3212432"/>
                <a:gd name="connsiteX47" fmla="*/ 3991040 w 3991040"/>
                <a:gd name="connsiteY47" fmla="*/ 2223825 h 3212432"/>
                <a:gd name="connsiteX48" fmla="*/ 3904147 w 3991040"/>
                <a:gd name="connsiteY48" fmla="*/ 1303421 h 3212432"/>
                <a:gd name="connsiteX0" fmla="*/ 3904147 w 3991040"/>
                <a:gd name="connsiteY0" fmla="*/ 1303421 h 3212432"/>
                <a:gd name="connsiteX1" fmla="*/ 3906052 w 3991040"/>
                <a:gd name="connsiteY1" fmla="*/ 1022484 h 3212432"/>
                <a:gd name="connsiteX2" fmla="*/ 3731695 w 3991040"/>
                <a:gd name="connsiteY2" fmla="*/ 1022484 h 3212432"/>
                <a:gd name="connsiteX3" fmla="*/ 3731695 w 3991040"/>
                <a:gd name="connsiteY3" fmla="*/ 661737 h 3212432"/>
                <a:gd name="connsiteX4" fmla="*/ 3636044 w 3991040"/>
                <a:gd name="connsiteY4" fmla="*/ 571801 h 3212432"/>
                <a:gd name="connsiteX5" fmla="*/ 3630329 w 3991040"/>
                <a:gd name="connsiteY5" fmla="*/ 350821 h 3212432"/>
                <a:gd name="connsiteX6" fmla="*/ 3278505 w 3991040"/>
                <a:gd name="connsiteY6" fmla="*/ 0 h 3212432"/>
                <a:gd name="connsiteX7" fmla="*/ 3211329 w 3991040"/>
                <a:gd name="connsiteY7" fmla="*/ 57651 h 3212432"/>
                <a:gd name="connsiteX8" fmla="*/ 3081789 w 3991040"/>
                <a:gd name="connsiteY8" fmla="*/ 53841 h 3212432"/>
                <a:gd name="connsiteX9" fmla="*/ 3079884 w 3991040"/>
                <a:gd name="connsiteY9" fmla="*/ 141070 h 3212432"/>
                <a:gd name="connsiteX10" fmla="*/ 3218347 w 3991040"/>
                <a:gd name="connsiteY10" fmla="*/ 268705 h 3212432"/>
                <a:gd name="connsiteX11" fmla="*/ 3125905 w 3991040"/>
                <a:gd name="connsiteY11" fmla="*/ 372979 h 3212432"/>
                <a:gd name="connsiteX12" fmla="*/ 2861410 w 3991040"/>
                <a:gd name="connsiteY12" fmla="*/ 372979 h 3212432"/>
                <a:gd name="connsiteX13" fmla="*/ 2797242 w 3991040"/>
                <a:gd name="connsiteY13" fmla="*/ 312821 h 3212432"/>
                <a:gd name="connsiteX14" fmla="*/ 2725053 w 3991040"/>
                <a:gd name="connsiteY14" fmla="*/ 388821 h 3212432"/>
                <a:gd name="connsiteX15" fmla="*/ 2632810 w 3991040"/>
                <a:gd name="connsiteY15" fmla="*/ 300790 h 3212432"/>
                <a:gd name="connsiteX16" fmla="*/ 2472189 w 3991040"/>
                <a:gd name="connsiteY16" fmla="*/ 300790 h 3212432"/>
                <a:gd name="connsiteX17" fmla="*/ 2271863 w 3991040"/>
                <a:gd name="connsiteY17" fmla="*/ 517358 h 3212432"/>
                <a:gd name="connsiteX18" fmla="*/ 1959243 w 3991040"/>
                <a:gd name="connsiteY18" fmla="*/ 517358 h 3212432"/>
                <a:gd name="connsiteX19" fmla="*/ 1818674 w 3991040"/>
                <a:gd name="connsiteY19" fmla="*/ 665748 h 3212432"/>
                <a:gd name="connsiteX20" fmla="*/ 1745682 w 3991040"/>
                <a:gd name="connsiteY20" fmla="*/ 585537 h 3212432"/>
                <a:gd name="connsiteX21" fmla="*/ 1481789 w 3991040"/>
                <a:gd name="connsiteY21" fmla="*/ 585537 h 3212432"/>
                <a:gd name="connsiteX22" fmla="*/ 1481789 w 3991040"/>
                <a:gd name="connsiteY22" fmla="*/ 838200 h 3212432"/>
                <a:gd name="connsiteX23" fmla="*/ 888231 w 3991040"/>
                <a:gd name="connsiteY23" fmla="*/ 1423737 h 3212432"/>
                <a:gd name="connsiteX24" fmla="*/ 768116 w 3991040"/>
                <a:gd name="connsiteY24" fmla="*/ 1425642 h 3212432"/>
                <a:gd name="connsiteX25" fmla="*/ 768116 w 3991040"/>
                <a:gd name="connsiteY25" fmla="*/ 1620253 h 3212432"/>
                <a:gd name="connsiteX26" fmla="*/ 0 w 3991040"/>
                <a:gd name="connsiteY26" fmla="*/ 2387567 h 3212432"/>
                <a:gd name="connsiteX27" fmla="*/ 1905 w 3991040"/>
                <a:gd name="connsiteY27" fmla="*/ 2594811 h 3212432"/>
                <a:gd name="connsiteX28" fmla="*/ 246547 w 3991040"/>
                <a:gd name="connsiteY28" fmla="*/ 2594811 h 3212432"/>
                <a:gd name="connsiteX29" fmla="*/ 248452 w 3991040"/>
                <a:gd name="connsiteY29" fmla="*/ 2798947 h 3212432"/>
                <a:gd name="connsiteX30" fmla="*/ 331169 w 3991040"/>
                <a:gd name="connsiteY30" fmla="*/ 2879558 h 3212432"/>
                <a:gd name="connsiteX31" fmla="*/ 768317 w 3991040"/>
                <a:gd name="connsiteY31" fmla="*/ 2879558 h 3212432"/>
                <a:gd name="connsiteX32" fmla="*/ 934052 w 3991040"/>
                <a:gd name="connsiteY32" fmla="*/ 2715127 h 3212432"/>
                <a:gd name="connsiteX33" fmla="*/ 1048653 w 3991040"/>
                <a:gd name="connsiteY33" fmla="*/ 2827421 h 3212432"/>
                <a:gd name="connsiteX34" fmla="*/ 1201053 w 3991040"/>
                <a:gd name="connsiteY34" fmla="*/ 2827421 h 3212432"/>
                <a:gd name="connsiteX35" fmla="*/ 1201053 w 3991040"/>
                <a:gd name="connsiteY35" fmla="*/ 3132221 h 3212432"/>
                <a:gd name="connsiteX36" fmla="*/ 1289284 w 3991040"/>
                <a:gd name="connsiteY36" fmla="*/ 3212432 h 3212432"/>
                <a:gd name="connsiteX37" fmla="*/ 1551077 w 3991040"/>
                <a:gd name="connsiteY37" fmla="*/ 2966287 h 3212432"/>
                <a:gd name="connsiteX38" fmla="*/ 1805859 w 3991040"/>
                <a:gd name="connsiteY38" fmla="*/ 2967850 h 3212432"/>
                <a:gd name="connsiteX39" fmla="*/ 1912148 w 3991040"/>
                <a:gd name="connsiteY39" fmla="*/ 2842804 h 3212432"/>
                <a:gd name="connsiteX40" fmla="*/ 2390449 w 3991040"/>
                <a:gd name="connsiteY40" fmla="*/ 2845930 h 3212432"/>
                <a:gd name="connsiteX41" fmla="*/ 2543631 w 3991040"/>
                <a:gd name="connsiteY41" fmla="*/ 2977230 h 3212432"/>
                <a:gd name="connsiteX42" fmla="*/ 3303286 w 3991040"/>
                <a:gd name="connsiteY42" fmla="*/ 2974102 h 3212432"/>
                <a:gd name="connsiteX43" fmla="*/ 3365809 w 3991040"/>
                <a:gd name="connsiteY43" fmla="*/ 2886570 h 3212432"/>
                <a:gd name="connsiteX44" fmla="*/ 3650290 w 3991040"/>
                <a:gd name="connsiteY44" fmla="*/ 2883444 h 3212432"/>
                <a:gd name="connsiteX45" fmla="*/ 3916013 w 3991040"/>
                <a:gd name="connsiteY45" fmla="*/ 2667739 h 3212432"/>
                <a:gd name="connsiteX46" fmla="*/ 3912886 w 3991040"/>
                <a:gd name="connsiteY46" fmla="*/ 2311358 h 3212432"/>
                <a:gd name="connsiteX47" fmla="*/ 3991040 w 3991040"/>
                <a:gd name="connsiteY47" fmla="*/ 2223825 h 3212432"/>
                <a:gd name="connsiteX48" fmla="*/ 3972283 w 3991040"/>
                <a:gd name="connsiteY48" fmla="*/ 1995616 h 3212432"/>
                <a:gd name="connsiteX49" fmla="*/ 3904147 w 3991040"/>
                <a:gd name="connsiteY49" fmla="*/ 1303421 h 3212432"/>
                <a:gd name="connsiteX0" fmla="*/ 3904147 w 3991040"/>
                <a:gd name="connsiteY0" fmla="*/ 1303421 h 3212432"/>
                <a:gd name="connsiteX1" fmla="*/ 3906052 w 3991040"/>
                <a:gd name="connsiteY1" fmla="*/ 1022484 h 3212432"/>
                <a:gd name="connsiteX2" fmla="*/ 3731695 w 3991040"/>
                <a:gd name="connsiteY2" fmla="*/ 1022484 h 3212432"/>
                <a:gd name="connsiteX3" fmla="*/ 3731695 w 3991040"/>
                <a:gd name="connsiteY3" fmla="*/ 661737 h 3212432"/>
                <a:gd name="connsiteX4" fmla="*/ 3636044 w 3991040"/>
                <a:gd name="connsiteY4" fmla="*/ 571801 h 3212432"/>
                <a:gd name="connsiteX5" fmla="*/ 3630329 w 3991040"/>
                <a:gd name="connsiteY5" fmla="*/ 350821 h 3212432"/>
                <a:gd name="connsiteX6" fmla="*/ 3278505 w 3991040"/>
                <a:gd name="connsiteY6" fmla="*/ 0 h 3212432"/>
                <a:gd name="connsiteX7" fmla="*/ 3211329 w 3991040"/>
                <a:gd name="connsiteY7" fmla="*/ 57651 h 3212432"/>
                <a:gd name="connsiteX8" fmla="*/ 3081789 w 3991040"/>
                <a:gd name="connsiteY8" fmla="*/ 53841 h 3212432"/>
                <a:gd name="connsiteX9" fmla="*/ 3079884 w 3991040"/>
                <a:gd name="connsiteY9" fmla="*/ 141070 h 3212432"/>
                <a:gd name="connsiteX10" fmla="*/ 3218347 w 3991040"/>
                <a:gd name="connsiteY10" fmla="*/ 268705 h 3212432"/>
                <a:gd name="connsiteX11" fmla="*/ 3125905 w 3991040"/>
                <a:gd name="connsiteY11" fmla="*/ 372979 h 3212432"/>
                <a:gd name="connsiteX12" fmla="*/ 2861410 w 3991040"/>
                <a:gd name="connsiteY12" fmla="*/ 372979 h 3212432"/>
                <a:gd name="connsiteX13" fmla="*/ 2797242 w 3991040"/>
                <a:gd name="connsiteY13" fmla="*/ 312821 h 3212432"/>
                <a:gd name="connsiteX14" fmla="*/ 2725053 w 3991040"/>
                <a:gd name="connsiteY14" fmla="*/ 388821 h 3212432"/>
                <a:gd name="connsiteX15" fmla="*/ 2632810 w 3991040"/>
                <a:gd name="connsiteY15" fmla="*/ 300790 h 3212432"/>
                <a:gd name="connsiteX16" fmla="*/ 2472189 w 3991040"/>
                <a:gd name="connsiteY16" fmla="*/ 300790 h 3212432"/>
                <a:gd name="connsiteX17" fmla="*/ 2271863 w 3991040"/>
                <a:gd name="connsiteY17" fmla="*/ 517358 h 3212432"/>
                <a:gd name="connsiteX18" fmla="*/ 1959243 w 3991040"/>
                <a:gd name="connsiteY18" fmla="*/ 517358 h 3212432"/>
                <a:gd name="connsiteX19" fmla="*/ 1818674 w 3991040"/>
                <a:gd name="connsiteY19" fmla="*/ 665748 h 3212432"/>
                <a:gd name="connsiteX20" fmla="*/ 1745682 w 3991040"/>
                <a:gd name="connsiteY20" fmla="*/ 585537 h 3212432"/>
                <a:gd name="connsiteX21" fmla="*/ 1481789 w 3991040"/>
                <a:gd name="connsiteY21" fmla="*/ 585537 h 3212432"/>
                <a:gd name="connsiteX22" fmla="*/ 1481789 w 3991040"/>
                <a:gd name="connsiteY22" fmla="*/ 838200 h 3212432"/>
                <a:gd name="connsiteX23" fmla="*/ 888231 w 3991040"/>
                <a:gd name="connsiteY23" fmla="*/ 1423737 h 3212432"/>
                <a:gd name="connsiteX24" fmla="*/ 768116 w 3991040"/>
                <a:gd name="connsiteY24" fmla="*/ 1425642 h 3212432"/>
                <a:gd name="connsiteX25" fmla="*/ 768116 w 3991040"/>
                <a:gd name="connsiteY25" fmla="*/ 1620253 h 3212432"/>
                <a:gd name="connsiteX26" fmla="*/ 0 w 3991040"/>
                <a:gd name="connsiteY26" fmla="*/ 2387567 h 3212432"/>
                <a:gd name="connsiteX27" fmla="*/ 1905 w 3991040"/>
                <a:gd name="connsiteY27" fmla="*/ 2594811 h 3212432"/>
                <a:gd name="connsiteX28" fmla="*/ 246547 w 3991040"/>
                <a:gd name="connsiteY28" fmla="*/ 2594811 h 3212432"/>
                <a:gd name="connsiteX29" fmla="*/ 248452 w 3991040"/>
                <a:gd name="connsiteY29" fmla="*/ 2798947 h 3212432"/>
                <a:gd name="connsiteX30" fmla="*/ 331169 w 3991040"/>
                <a:gd name="connsiteY30" fmla="*/ 2879558 h 3212432"/>
                <a:gd name="connsiteX31" fmla="*/ 768317 w 3991040"/>
                <a:gd name="connsiteY31" fmla="*/ 2879558 h 3212432"/>
                <a:gd name="connsiteX32" fmla="*/ 934052 w 3991040"/>
                <a:gd name="connsiteY32" fmla="*/ 2715127 h 3212432"/>
                <a:gd name="connsiteX33" fmla="*/ 1048653 w 3991040"/>
                <a:gd name="connsiteY33" fmla="*/ 2827421 h 3212432"/>
                <a:gd name="connsiteX34" fmla="*/ 1201053 w 3991040"/>
                <a:gd name="connsiteY34" fmla="*/ 2827421 h 3212432"/>
                <a:gd name="connsiteX35" fmla="*/ 1201053 w 3991040"/>
                <a:gd name="connsiteY35" fmla="*/ 3132221 h 3212432"/>
                <a:gd name="connsiteX36" fmla="*/ 1289284 w 3991040"/>
                <a:gd name="connsiteY36" fmla="*/ 3212432 h 3212432"/>
                <a:gd name="connsiteX37" fmla="*/ 1551077 w 3991040"/>
                <a:gd name="connsiteY37" fmla="*/ 2966287 h 3212432"/>
                <a:gd name="connsiteX38" fmla="*/ 1805859 w 3991040"/>
                <a:gd name="connsiteY38" fmla="*/ 2967850 h 3212432"/>
                <a:gd name="connsiteX39" fmla="*/ 1912148 w 3991040"/>
                <a:gd name="connsiteY39" fmla="*/ 2842804 h 3212432"/>
                <a:gd name="connsiteX40" fmla="*/ 2390449 w 3991040"/>
                <a:gd name="connsiteY40" fmla="*/ 2845930 h 3212432"/>
                <a:gd name="connsiteX41" fmla="*/ 2543631 w 3991040"/>
                <a:gd name="connsiteY41" fmla="*/ 2977230 h 3212432"/>
                <a:gd name="connsiteX42" fmla="*/ 3303286 w 3991040"/>
                <a:gd name="connsiteY42" fmla="*/ 2974102 h 3212432"/>
                <a:gd name="connsiteX43" fmla="*/ 3365809 w 3991040"/>
                <a:gd name="connsiteY43" fmla="*/ 2886570 h 3212432"/>
                <a:gd name="connsiteX44" fmla="*/ 3650290 w 3991040"/>
                <a:gd name="connsiteY44" fmla="*/ 2883444 h 3212432"/>
                <a:gd name="connsiteX45" fmla="*/ 3916013 w 3991040"/>
                <a:gd name="connsiteY45" fmla="*/ 2667739 h 3212432"/>
                <a:gd name="connsiteX46" fmla="*/ 3912886 w 3991040"/>
                <a:gd name="connsiteY46" fmla="*/ 2311358 h 3212432"/>
                <a:gd name="connsiteX47" fmla="*/ 3991040 w 3991040"/>
                <a:gd name="connsiteY47" fmla="*/ 2223825 h 3212432"/>
                <a:gd name="connsiteX48" fmla="*/ 3909760 w 3991040"/>
                <a:gd name="connsiteY48" fmla="*/ 2145671 h 3212432"/>
                <a:gd name="connsiteX49" fmla="*/ 3904147 w 3991040"/>
                <a:gd name="connsiteY49" fmla="*/ 1303421 h 3212432"/>
                <a:gd name="connsiteX0" fmla="*/ 3904147 w 3991040"/>
                <a:gd name="connsiteY0" fmla="*/ 1303421 h 3212432"/>
                <a:gd name="connsiteX1" fmla="*/ 3906052 w 3991040"/>
                <a:gd name="connsiteY1" fmla="*/ 1022484 h 3212432"/>
                <a:gd name="connsiteX2" fmla="*/ 3731695 w 3991040"/>
                <a:gd name="connsiteY2" fmla="*/ 1022484 h 3212432"/>
                <a:gd name="connsiteX3" fmla="*/ 3731695 w 3991040"/>
                <a:gd name="connsiteY3" fmla="*/ 661737 h 3212432"/>
                <a:gd name="connsiteX4" fmla="*/ 3636044 w 3991040"/>
                <a:gd name="connsiteY4" fmla="*/ 571801 h 3212432"/>
                <a:gd name="connsiteX5" fmla="*/ 3630329 w 3991040"/>
                <a:gd name="connsiteY5" fmla="*/ 350821 h 3212432"/>
                <a:gd name="connsiteX6" fmla="*/ 3278505 w 3991040"/>
                <a:gd name="connsiteY6" fmla="*/ 0 h 3212432"/>
                <a:gd name="connsiteX7" fmla="*/ 3211329 w 3991040"/>
                <a:gd name="connsiteY7" fmla="*/ 57651 h 3212432"/>
                <a:gd name="connsiteX8" fmla="*/ 3081789 w 3991040"/>
                <a:gd name="connsiteY8" fmla="*/ 53841 h 3212432"/>
                <a:gd name="connsiteX9" fmla="*/ 3079884 w 3991040"/>
                <a:gd name="connsiteY9" fmla="*/ 141070 h 3212432"/>
                <a:gd name="connsiteX10" fmla="*/ 3218347 w 3991040"/>
                <a:gd name="connsiteY10" fmla="*/ 268705 h 3212432"/>
                <a:gd name="connsiteX11" fmla="*/ 3125905 w 3991040"/>
                <a:gd name="connsiteY11" fmla="*/ 372979 h 3212432"/>
                <a:gd name="connsiteX12" fmla="*/ 2861410 w 3991040"/>
                <a:gd name="connsiteY12" fmla="*/ 372979 h 3212432"/>
                <a:gd name="connsiteX13" fmla="*/ 2797242 w 3991040"/>
                <a:gd name="connsiteY13" fmla="*/ 312821 h 3212432"/>
                <a:gd name="connsiteX14" fmla="*/ 2725053 w 3991040"/>
                <a:gd name="connsiteY14" fmla="*/ 388821 h 3212432"/>
                <a:gd name="connsiteX15" fmla="*/ 2632810 w 3991040"/>
                <a:gd name="connsiteY15" fmla="*/ 300790 h 3212432"/>
                <a:gd name="connsiteX16" fmla="*/ 2472189 w 3991040"/>
                <a:gd name="connsiteY16" fmla="*/ 300790 h 3212432"/>
                <a:gd name="connsiteX17" fmla="*/ 2271863 w 3991040"/>
                <a:gd name="connsiteY17" fmla="*/ 517358 h 3212432"/>
                <a:gd name="connsiteX18" fmla="*/ 1959243 w 3991040"/>
                <a:gd name="connsiteY18" fmla="*/ 517358 h 3212432"/>
                <a:gd name="connsiteX19" fmla="*/ 1818674 w 3991040"/>
                <a:gd name="connsiteY19" fmla="*/ 665748 h 3212432"/>
                <a:gd name="connsiteX20" fmla="*/ 1745682 w 3991040"/>
                <a:gd name="connsiteY20" fmla="*/ 585537 h 3212432"/>
                <a:gd name="connsiteX21" fmla="*/ 1481789 w 3991040"/>
                <a:gd name="connsiteY21" fmla="*/ 585537 h 3212432"/>
                <a:gd name="connsiteX22" fmla="*/ 1481789 w 3991040"/>
                <a:gd name="connsiteY22" fmla="*/ 838200 h 3212432"/>
                <a:gd name="connsiteX23" fmla="*/ 888231 w 3991040"/>
                <a:gd name="connsiteY23" fmla="*/ 1423737 h 3212432"/>
                <a:gd name="connsiteX24" fmla="*/ 768116 w 3991040"/>
                <a:gd name="connsiteY24" fmla="*/ 1425642 h 3212432"/>
                <a:gd name="connsiteX25" fmla="*/ 768116 w 3991040"/>
                <a:gd name="connsiteY25" fmla="*/ 1620253 h 3212432"/>
                <a:gd name="connsiteX26" fmla="*/ 0 w 3991040"/>
                <a:gd name="connsiteY26" fmla="*/ 2387567 h 3212432"/>
                <a:gd name="connsiteX27" fmla="*/ 1905 w 3991040"/>
                <a:gd name="connsiteY27" fmla="*/ 2594811 h 3212432"/>
                <a:gd name="connsiteX28" fmla="*/ 246547 w 3991040"/>
                <a:gd name="connsiteY28" fmla="*/ 2594811 h 3212432"/>
                <a:gd name="connsiteX29" fmla="*/ 248452 w 3991040"/>
                <a:gd name="connsiteY29" fmla="*/ 2798947 h 3212432"/>
                <a:gd name="connsiteX30" fmla="*/ 331169 w 3991040"/>
                <a:gd name="connsiteY30" fmla="*/ 2879558 h 3212432"/>
                <a:gd name="connsiteX31" fmla="*/ 768317 w 3991040"/>
                <a:gd name="connsiteY31" fmla="*/ 2879558 h 3212432"/>
                <a:gd name="connsiteX32" fmla="*/ 934052 w 3991040"/>
                <a:gd name="connsiteY32" fmla="*/ 2715127 h 3212432"/>
                <a:gd name="connsiteX33" fmla="*/ 1048653 w 3991040"/>
                <a:gd name="connsiteY33" fmla="*/ 2827421 h 3212432"/>
                <a:gd name="connsiteX34" fmla="*/ 1201053 w 3991040"/>
                <a:gd name="connsiteY34" fmla="*/ 2827421 h 3212432"/>
                <a:gd name="connsiteX35" fmla="*/ 1201053 w 3991040"/>
                <a:gd name="connsiteY35" fmla="*/ 3132221 h 3212432"/>
                <a:gd name="connsiteX36" fmla="*/ 1289284 w 3991040"/>
                <a:gd name="connsiteY36" fmla="*/ 3212432 h 3212432"/>
                <a:gd name="connsiteX37" fmla="*/ 1551077 w 3991040"/>
                <a:gd name="connsiteY37" fmla="*/ 2966287 h 3212432"/>
                <a:gd name="connsiteX38" fmla="*/ 1805859 w 3991040"/>
                <a:gd name="connsiteY38" fmla="*/ 2967850 h 3212432"/>
                <a:gd name="connsiteX39" fmla="*/ 1912148 w 3991040"/>
                <a:gd name="connsiteY39" fmla="*/ 2842804 h 3212432"/>
                <a:gd name="connsiteX40" fmla="*/ 2390449 w 3991040"/>
                <a:gd name="connsiteY40" fmla="*/ 2845930 h 3212432"/>
                <a:gd name="connsiteX41" fmla="*/ 2543631 w 3991040"/>
                <a:gd name="connsiteY41" fmla="*/ 2977230 h 3212432"/>
                <a:gd name="connsiteX42" fmla="*/ 3303286 w 3991040"/>
                <a:gd name="connsiteY42" fmla="*/ 2974102 h 3212432"/>
                <a:gd name="connsiteX43" fmla="*/ 3365809 w 3991040"/>
                <a:gd name="connsiteY43" fmla="*/ 2886570 h 3212432"/>
                <a:gd name="connsiteX44" fmla="*/ 3650290 w 3991040"/>
                <a:gd name="connsiteY44" fmla="*/ 2883444 h 3212432"/>
                <a:gd name="connsiteX45" fmla="*/ 3916013 w 3991040"/>
                <a:gd name="connsiteY45" fmla="*/ 2667739 h 3212432"/>
                <a:gd name="connsiteX46" fmla="*/ 3912886 w 3991040"/>
                <a:gd name="connsiteY46" fmla="*/ 2311358 h 3212432"/>
                <a:gd name="connsiteX47" fmla="*/ 3991040 w 3991040"/>
                <a:gd name="connsiteY47" fmla="*/ 2223825 h 3212432"/>
                <a:gd name="connsiteX48" fmla="*/ 3800345 w 3991040"/>
                <a:gd name="connsiteY48" fmla="*/ 2195690 h 3212432"/>
                <a:gd name="connsiteX49" fmla="*/ 3904147 w 3991040"/>
                <a:gd name="connsiteY49" fmla="*/ 1303421 h 3212432"/>
                <a:gd name="connsiteX0" fmla="*/ 3904147 w 3934769"/>
                <a:gd name="connsiteY0" fmla="*/ 1303421 h 3212432"/>
                <a:gd name="connsiteX1" fmla="*/ 3906052 w 3934769"/>
                <a:gd name="connsiteY1" fmla="*/ 1022484 h 3212432"/>
                <a:gd name="connsiteX2" fmla="*/ 3731695 w 3934769"/>
                <a:gd name="connsiteY2" fmla="*/ 1022484 h 3212432"/>
                <a:gd name="connsiteX3" fmla="*/ 3731695 w 3934769"/>
                <a:gd name="connsiteY3" fmla="*/ 661737 h 3212432"/>
                <a:gd name="connsiteX4" fmla="*/ 3636044 w 3934769"/>
                <a:gd name="connsiteY4" fmla="*/ 571801 h 3212432"/>
                <a:gd name="connsiteX5" fmla="*/ 3630329 w 3934769"/>
                <a:gd name="connsiteY5" fmla="*/ 350821 h 3212432"/>
                <a:gd name="connsiteX6" fmla="*/ 3278505 w 3934769"/>
                <a:gd name="connsiteY6" fmla="*/ 0 h 3212432"/>
                <a:gd name="connsiteX7" fmla="*/ 3211329 w 3934769"/>
                <a:gd name="connsiteY7" fmla="*/ 57651 h 3212432"/>
                <a:gd name="connsiteX8" fmla="*/ 3081789 w 3934769"/>
                <a:gd name="connsiteY8" fmla="*/ 53841 h 3212432"/>
                <a:gd name="connsiteX9" fmla="*/ 3079884 w 3934769"/>
                <a:gd name="connsiteY9" fmla="*/ 141070 h 3212432"/>
                <a:gd name="connsiteX10" fmla="*/ 3218347 w 3934769"/>
                <a:gd name="connsiteY10" fmla="*/ 268705 h 3212432"/>
                <a:gd name="connsiteX11" fmla="*/ 3125905 w 3934769"/>
                <a:gd name="connsiteY11" fmla="*/ 372979 h 3212432"/>
                <a:gd name="connsiteX12" fmla="*/ 2861410 w 3934769"/>
                <a:gd name="connsiteY12" fmla="*/ 372979 h 3212432"/>
                <a:gd name="connsiteX13" fmla="*/ 2797242 w 3934769"/>
                <a:gd name="connsiteY13" fmla="*/ 312821 h 3212432"/>
                <a:gd name="connsiteX14" fmla="*/ 2725053 w 3934769"/>
                <a:gd name="connsiteY14" fmla="*/ 388821 h 3212432"/>
                <a:gd name="connsiteX15" fmla="*/ 2632810 w 3934769"/>
                <a:gd name="connsiteY15" fmla="*/ 300790 h 3212432"/>
                <a:gd name="connsiteX16" fmla="*/ 2472189 w 3934769"/>
                <a:gd name="connsiteY16" fmla="*/ 300790 h 3212432"/>
                <a:gd name="connsiteX17" fmla="*/ 2271863 w 3934769"/>
                <a:gd name="connsiteY17" fmla="*/ 517358 h 3212432"/>
                <a:gd name="connsiteX18" fmla="*/ 1959243 w 3934769"/>
                <a:gd name="connsiteY18" fmla="*/ 517358 h 3212432"/>
                <a:gd name="connsiteX19" fmla="*/ 1818674 w 3934769"/>
                <a:gd name="connsiteY19" fmla="*/ 665748 h 3212432"/>
                <a:gd name="connsiteX20" fmla="*/ 1745682 w 3934769"/>
                <a:gd name="connsiteY20" fmla="*/ 585537 h 3212432"/>
                <a:gd name="connsiteX21" fmla="*/ 1481789 w 3934769"/>
                <a:gd name="connsiteY21" fmla="*/ 585537 h 3212432"/>
                <a:gd name="connsiteX22" fmla="*/ 1481789 w 3934769"/>
                <a:gd name="connsiteY22" fmla="*/ 838200 h 3212432"/>
                <a:gd name="connsiteX23" fmla="*/ 888231 w 3934769"/>
                <a:gd name="connsiteY23" fmla="*/ 1423737 h 3212432"/>
                <a:gd name="connsiteX24" fmla="*/ 768116 w 3934769"/>
                <a:gd name="connsiteY24" fmla="*/ 1425642 h 3212432"/>
                <a:gd name="connsiteX25" fmla="*/ 768116 w 3934769"/>
                <a:gd name="connsiteY25" fmla="*/ 1620253 h 3212432"/>
                <a:gd name="connsiteX26" fmla="*/ 0 w 3934769"/>
                <a:gd name="connsiteY26" fmla="*/ 2387567 h 3212432"/>
                <a:gd name="connsiteX27" fmla="*/ 1905 w 3934769"/>
                <a:gd name="connsiteY27" fmla="*/ 2594811 h 3212432"/>
                <a:gd name="connsiteX28" fmla="*/ 246547 w 3934769"/>
                <a:gd name="connsiteY28" fmla="*/ 2594811 h 3212432"/>
                <a:gd name="connsiteX29" fmla="*/ 248452 w 3934769"/>
                <a:gd name="connsiteY29" fmla="*/ 2798947 h 3212432"/>
                <a:gd name="connsiteX30" fmla="*/ 331169 w 3934769"/>
                <a:gd name="connsiteY30" fmla="*/ 2879558 h 3212432"/>
                <a:gd name="connsiteX31" fmla="*/ 768317 w 3934769"/>
                <a:gd name="connsiteY31" fmla="*/ 2879558 h 3212432"/>
                <a:gd name="connsiteX32" fmla="*/ 934052 w 3934769"/>
                <a:gd name="connsiteY32" fmla="*/ 2715127 h 3212432"/>
                <a:gd name="connsiteX33" fmla="*/ 1048653 w 3934769"/>
                <a:gd name="connsiteY33" fmla="*/ 2827421 h 3212432"/>
                <a:gd name="connsiteX34" fmla="*/ 1201053 w 3934769"/>
                <a:gd name="connsiteY34" fmla="*/ 2827421 h 3212432"/>
                <a:gd name="connsiteX35" fmla="*/ 1201053 w 3934769"/>
                <a:gd name="connsiteY35" fmla="*/ 3132221 h 3212432"/>
                <a:gd name="connsiteX36" fmla="*/ 1289284 w 3934769"/>
                <a:gd name="connsiteY36" fmla="*/ 3212432 h 3212432"/>
                <a:gd name="connsiteX37" fmla="*/ 1551077 w 3934769"/>
                <a:gd name="connsiteY37" fmla="*/ 2966287 h 3212432"/>
                <a:gd name="connsiteX38" fmla="*/ 1805859 w 3934769"/>
                <a:gd name="connsiteY38" fmla="*/ 2967850 h 3212432"/>
                <a:gd name="connsiteX39" fmla="*/ 1912148 w 3934769"/>
                <a:gd name="connsiteY39" fmla="*/ 2842804 h 3212432"/>
                <a:gd name="connsiteX40" fmla="*/ 2390449 w 3934769"/>
                <a:gd name="connsiteY40" fmla="*/ 2845930 h 3212432"/>
                <a:gd name="connsiteX41" fmla="*/ 2543631 w 3934769"/>
                <a:gd name="connsiteY41" fmla="*/ 2977230 h 3212432"/>
                <a:gd name="connsiteX42" fmla="*/ 3303286 w 3934769"/>
                <a:gd name="connsiteY42" fmla="*/ 2974102 h 3212432"/>
                <a:gd name="connsiteX43" fmla="*/ 3365809 w 3934769"/>
                <a:gd name="connsiteY43" fmla="*/ 2886570 h 3212432"/>
                <a:gd name="connsiteX44" fmla="*/ 3650290 w 3934769"/>
                <a:gd name="connsiteY44" fmla="*/ 2883444 h 3212432"/>
                <a:gd name="connsiteX45" fmla="*/ 3916013 w 3934769"/>
                <a:gd name="connsiteY45" fmla="*/ 2667739 h 3212432"/>
                <a:gd name="connsiteX46" fmla="*/ 3912886 w 3934769"/>
                <a:gd name="connsiteY46" fmla="*/ 2311358 h 3212432"/>
                <a:gd name="connsiteX47" fmla="*/ 3934769 w 3934769"/>
                <a:gd name="connsiteY47" fmla="*/ 2233204 h 3212432"/>
                <a:gd name="connsiteX48" fmla="*/ 3800345 w 3934769"/>
                <a:gd name="connsiteY48" fmla="*/ 2195690 h 3212432"/>
                <a:gd name="connsiteX49" fmla="*/ 3904147 w 3934769"/>
                <a:gd name="connsiteY49" fmla="*/ 1303421 h 3212432"/>
                <a:gd name="connsiteX0" fmla="*/ 3904147 w 4006671"/>
                <a:gd name="connsiteY0" fmla="*/ 1303421 h 3212432"/>
                <a:gd name="connsiteX1" fmla="*/ 3906052 w 4006671"/>
                <a:gd name="connsiteY1" fmla="*/ 1022484 h 3212432"/>
                <a:gd name="connsiteX2" fmla="*/ 3731695 w 4006671"/>
                <a:gd name="connsiteY2" fmla="*/ 1022484 h 3212432"/>
                <a:gd name="connsiteX3" fmla="*/ 3731695 w 4006671"/>
                <a:gd name="connsiteY3" fmla="*/ 661737 h 3212432"/>
                <a:gd name="connsiteX4" fmla="*/ 3636044 w 4006671"/>
                <a:gd name="connsiteY4" fmla="*/ 571801 h 3212432"/>
                <a:gd name="connsiteX5" fmla="*/ 3630329 w 4006671"/>
                <a:gd name="connsiteY5" fmla="*/ 350821 h 3212432"/>
                <a:gd name="connsiteX6" fmla="*/ 3278505 w 4006671"/>
                <a:gd name="connsiteY6" fmla="*/ 0 h 3212432"/>
                <a:gd name="connsiteX7" fmla="*/ 3211329 w 4006671"/>
                <a:gd name="connsiteY7" fmla="*/ 57651 h 3212432"/>
                <a:gd name="connsiteX8" fmla="*/ 3081789 w 4006671"/>
                <a:gd name="connsiteY8" fmla="*/ 53841 h 3212432"/>
                <a:gd name="connsiteX9" fmla="*/ 3079884 w 4006671"/>
                <a:gd name="connsiteY9" fmla="*/ 141070 h 3212432"/>
                <a:gd name="connsiteX10" fmla="*/ 3218347 w 4006671"/>
                <a:gd name="connsiteY10" fmla="*/ 268705 h 3212432"/>
                <a:gd name="connsiteX11" fmla="*/ 3125905 w 4006671"/>
                <a:gd name="connsiteY11" fmla="*/ 372979 h 3212432"/>
                <a:gd name="connsiteX12" fmla="*/ 2861410 w 4006671"/>
                <a:gd name="connsiteY12" fmla="*/ 372979 h 3212432"/>
                <a:gd name="connsiteX13" fmla="*/ 2797242 w 4006671"/>
                <a:gd name="connsiteY13" fmla="*/ 312821 h 3212432"/>
                <a:gd name="connsiteX14" fmla="*/ 2725053 w 4006671"/>
                <a:gd name="connsiteY14" fmla="*/ 388821 h 3212432"/>
                <a:gd name="connsiteX15" fmla="*/ 2632810 w 4006671"/>
                <a:gd name="connsiteY15" fmla="*/ 300790 h 3212432"/>
                <a:gd name="connsiteX16" fmla="*/ 2472189 w 4006671"/>
                <a:gd name="connsiteY16" fmla="*/ 300790 h 3212432"/>
                <a:gd name="connsiteX17" fmla="*/ 2271863 w 4006671"/>
                <a:gd name="connsiteY17" fmla="*/ 517358 h 3212432"/>
                <a:gd name="connsiteX18" fmla="*/ 1959243 w 4006671"/>
                <a:gd name="connsiteY18" fmla="*/ 517358 h 3212432"/>
                <a:gd name="connsiteX19" fmla="*/ 1818674 w 4006671"/>
                <a:gd name="connsiteY19" fmla="*/ 665748 h 3212432"/>
                <a:gd name="connsiteX20" fmla="*/ 1745682 w 4006671"/>
                <a:gd name="connsiteY20" fmla="*/ 585537 h 3212432"/>
                <a:gd name="connsiteX21" fmla="*/ 1481789 w 4006671"/>
                <a:gd name="connsiteY21" fmla="*/ 585537 h 3212432"/>
                <a:gd name="connsiteX22" fmla="*/ 1481789 w 4006671"/>
                <a:gd name="connsiteY22" fmla="*/ 838200 h 3212432"/>
                <a:gd name="connsiteX23" fmla="*/ 888231 w 4006671"/>
                <a:gd name="connsiteY23" fmla="*/ 1423737 h 3212432"/>
                <a:gd name="connsiteX24" fmla="*/ 768116 w 4006671"/>
                <a:gd name="connsiteY24" fmla="*/ 1425642 h 3212432"/>
                <a:gd name="connsiteX25" fmla="*/ 768116 w 4006671"/>
                <a:gd name="connsiteY25" fmla="*/ 1620253 h 3212432"/>
                <a:gd name="connsiteX26" fmla="*/ 0 w 4006671"/>
                <a:gd name="connsiteY26" fmla="*/ 2387567 h 3212432"/>
                <a:gd name="connsiteX27" fmla="*/ 1905 w 4006671"/>
                <a:gd name="connsiteY27" fmla="*/ 2594811 h 3212432"/>
                <a:gd name="connsiteX28" fmla="*/ 246547 w 4006671"/>
                <a:gd name="connsiteY28" fmla="*/ 2594811 h 3212432"/>
                <a:gd name="connsiteX29" fmla="*/ 248452 w 4006671"/>
                <a:gd name="connsiteY29" fmla="*/ 2798947 h 3212432"/>
                <a:gd name="connsiteX30" fmla="*/ 331169 w 4006671"/>
                <a:gd name="connsiteY30" fmla="*/ 2879558 h 3212432"/>
                <a:gd name="connsiteX31" fmla="*/ 768317 w 4006671"/>
                <a:gd name="connsiteY31" fmla="*/ 2879558 h 3212432"/>
                <a:gd name="connsiteX32" fmla="*/ 934052 w 4006671"/>
                <a:gd name="connsiteY32" fmla="*/ 2715127 h 3212432"/>
                <a:gd name="connsiteX33" fmla="*/ 1048653 w 4006671"/>
                <a:gd name="connsiteY33" fmla="*/ 2827421 h 3212432"/>
                <a:gd name="connsiteX34" fmla="*/ 1201053 w 4006671"/>
                <a:gd name="connsiteY34" fmla="*/ 2827421 h 3212432"/>
                <a:gd name="connsiteX35" fmla="*/ 1201053 w 4006671"/>
                <a:gd name="connsiteY35" fmla="*/ 3132221 h 3212432"/>
                <a:gd name="connsiteX36" fmla="*/ 1289284 w 4006671"/>
                <a:gd name="connsiteY36" fmla="*/ 3212432 h 3212432"/>
                <a:gd name="connsiteX37" fmla="*/ 1551077 w 4006671"/>
                <a:gd name="connsiteY37" fmla="*/ 2966287 h 3212432"/>
                <a:gd name="connsiteX38" fmla="*/ 1805859 w 4006671"/>
                <a:gd name="connsiteY38" fmla="*/ 2967850 h 3212432"/>
                <a:gd name="connsiteX39" fmla="*/ 1912148 w 4006671"/>
                <a:gd name="connsiteY39" fmla="*/ 2842804 h 3212432"/>
                <a:gd name="connsiteX40" fmla="*/ 2390449 w 4006671"/>
                <a:gd name="connsiteY40" fmla="*/ 2845930 h 3212432"/>
                <a:gd name="connsiteX41" fmla="*/ 2543631 w 4006671"/>
                <a:gd name="connsiteY41" fmla="*/ 2977230 h 3212432"/>
                <a:gd name="connsiteX42" fmla="*/ 3303286 w 4006671"/>
                <a:gd name="connsiteY42" fmla="*/ 2974102 h 3212432"/>
                <a:gd name="connsiteX43" fmla="*/ 3365809 w 4006671"/>
                <a:gd name="connsiteY43" fmla="*/ 2886570 h 3212432"/>
                <a:gd name="connsiteX44" fmla="*/ 3650290 w 4006671"/>
                <a:gd name="connsiteY44" fmla="*/ 2883444 h 3212432"/>
                <a:gd name="connsiteX45" fmla="*/ 3916013 w 4006671"/>
                <a:gd name="connsiteY45" fmla="*/ 2667739 h 3212432"/>
                <a:gd name="connsiteX46" fmla="*/ 3912886 w 4006671"/>
                <a:gd name="connsiteY46" fmla="*/ 2311358 h 3212432"/>
                <a:gd name="connsiteX47" fmla="*/ 4006671 w 4006671"/>
                <a:gd name="connsiteY47" fmla="*/ 2226951 h 3212432"/>
                <a:gd name="connsiteX48" fmla="*/ 3800345 w 4006671"/>
                <a:gd name="connsiteY48" fmla="*/ 2195690 h 3212432"/>
                <a:gd name="connsiteX49" fmla="*/ 3904147 w 4006671"/>
                <a:gd name="connsiteY49" fmla="*/ 1303421 h 3212432"/>
                <a:gd name="connsiteX0" fmla="*/ 3904147 w 3987914"/>
                <a:gd name="connsiteY0" fmla="*/ 1303421 h 3212432"/>
                <a:gd name="connsiteX1" fmla="*/ 3906052 w 3987914"/>
                <a:gd name="connsiteY1" fmla="*/ 1022484 h 3212432"/>
                <a:gd name="connsiteX2" fmla="*/ 3731695 w 3987914"/>
                <a:gd name="connsiteY2" fmla="*/ 1022484 h 3212432"/>
                <a:gd name="connsiteX3" fmla="*/ 3731695 w 3987914"/>
                <a:gd name="connsiteY3" fmla="*/ 661737 h 3212432"/>
                <a:gd name="connsiteX4" fmla="*/ 3636044 w 3987914"/>
                <a:gd name="connsiteY4" fmla="*/ 571801 h 3212432"/>
                <a:gd name="connsiteX5" fmla="*/ 3630329 w 3987914"/>
                <a:gd name="connsiteY5" fmla="*/ 350821 h 3212432"/>
                <a:gd name="connsiteX6" fmla="*/ 3278505 w 3987914"/>
                <a:gd name="connsiteY6" fmla="*/ 0 h 3212432"/>
                <a:gd name="connsiteX7" fmla="*/ 3211329 w 3987914"/>
                <a:gd name="connsiteY7" fmla="*/ 57651 h 3212432"/>
                <a:gd name="connsiteX8" fmla="*/ 3081789 w 3987914"/>
                <a:gd name="connsiteY8" fmla="*/ 53841 h 3212432"/>
                <a:gd name="connsiteX9" fmla="*/ 3079884 w 3987914"/>
                <a:gd name="connsiteY9" fmla="*/ 141070 h 3212432"/>
                <a:gd name="connsiteX10" fmla="*/ 3218347 w 3987914"/>
                <a:gd name="connsiteY10" fmla="*/ 268705 h 3212432"/>
                <a:gd name="connsiteX11" fmla="*/ 3125905 w 3987914"/>
                <a:gd name="connsiteY11" fmla="*/ 372979 h 3212432"/>
                <a:gd name="connsiteX12" fmla="*/ 2861410 w 3987914"/>
                <a:gd name="connsiteY12" fmla="*/ 372979 h 3212432"/>
                <a:gd name="connsiteX13" fmla="*/ 2797242 w 3987914"/>
                <a:gd name="connsiteY13" fmla="*/ 312821 h 3212432"/>
                <a:gd name="connsiteX14" fmla="*/ 2725053 w 3987914"/>
                <a:gd name="connsiteY14" fmla="*/ 388821 h 3212432"/>
                <a:gd name="connsiteX15" fmla="*/ 2632810 w 3987914"/>
                <a:gd name="connsiteY15" fmla="*/ 300790 h 3212432"/>
                <a:gd name="connsiteX16" fmla="*/ 2472189 w 3987914"/>
                <a:gd name="connsiteY16" fmla="*/ 300790 h 3212432"/>
                <a:gd name="connsiteX17" fmla="*/ 2271863 w 3987914"/>
                <a:gd name="connsiteY17" fmla="*/ 517358 h 3212432"/>
                <a:gd name="connsiteX18" fmla="*/ 1959243 w 3987914"/>
                <a:gd name="connsiteY18" fmla="*/ 517358 h 3212432"/>
                <a:gd name="connsiteX19" fmla="*/ 1818674 w 3987914"/>
                <a:gd name="connsiteY19" fmla="*/ 665748 h 3212432"/>
                <a:gd name="connsiteX20" fmla="*/ 1745682 w 3987914"/>
                <a:gd name="connsiteY20" fmla="*/ 585537 h 3212432"/>
                <a:gd name="connsiteX21" fmla="*/ 1481789 w 3987914"/>
                <a:gd name="connsiteY21" fmla="*/ 585537 h 3212432"/>
                <a:gd name="connsiteX22" fmla="*/ 1481789 w 3987914"/>
                <a:gd name="connsiteY22" fmla="*/ 838200 h 3212432"/>
                <a:gd name="connsiteX23" fmla="*/ 888231 w 3987914"/>
                <a:gd name="connsiteY23" fmla="*/ 1423737 h 3212432"/>
                <a:gd name="connsiteX24" fmla="*/ 768116 w 3987914"/>
                <a:gd name="connsiteY24" fmla="*/ 1425642 h 3212432"/>
                <a:gd name="connsiteX25" fmla="*/ 768116 w 3987914"/>
                <a:gd name="connsiteY25" fmla="*/ 1620253 h 3212432"/>
                <a:gd name="connsiteX26" fmla="*/ 0 w 3987914"/>
                <a:gd name="connsiteY26" fmla="*/ 2387567 h 3212432"/>
                <a:gd name="connsiteX27" fmla="*/ 1905 w 3987914"/>
                <a:gd name="connsiteY27" fmla="*/ 2594811 h 3212432"/>
                <a:gd name="connsiteX28" fmla="*/ 246547 w 3987914"/>
                <a:gd name="connsiteY28" fmla="*/ 2594811 h 3212432"/>
                <a:gd name="connsiteX29" fmla="*/ 248452 w 3987914"/>
                <a:gd name="connsiteY29" fmla="*/ 2798947 h 3212432"/>
                <a:gd name="connsiteX30" fmla="*/ 331169 w 3987914"/>
                <a:gd name="connsiteY30" fmla="*/ 2879558 h 3212432"/>
                <a:gd name="connsiteX31" fmla="*/ 768317 w 3987914"/>
                <a:gd name="connsiteY31" fmla="*/ 2879558 h 3212432"/>
                <a:gd name="connsiteX32" fmla="*/ 934052 w 3987914"/>
                <a:gd name="connsiteY32" fmla="*/ 2715127 h 3212432"/>
                <a:gd name="connsiteX33" fmla="*/ 1048653 w 3987914"/>
                <a:gd name="connsiteY33" fmla="*/ 2827421 h 3212432"/>
                <a:gd name="connsiteX34" fmla="*/ 1201053 w 3987914"/>
                <a:gd name="connsiteY34" fmla="*/ 2827421 h 3212432"/>
                <a:gd name="connsiteX35" fmla="*/ 1201053 w 3987914"/>
                <a:gd name="connsiteY35" fmla="*/ 3132221 h 3212432"/>
                <a:gd name="connsiteX36" fmla="*/ 1289284 w 3987914"/>
                <a:gd name="connsiteY36" fmla="*/ 3212432 h 3212432"/>
                <a:gd name="connsiteX37" fmla="*/ 1551077 w 3987914"/>
                <a:gd name="connsiteY37" fmla="*/ 2966287 h 3212432"/>
                <a:gd name="connsiteX38" fmla="*/ 1805859 w 3987914"/>
                <a:gd name="connsiteY38" fmla="*/ 2967850 h 3212432"/>
                <a:gd name="connsiteX39" fmla="*/ 1912148 w 3987914"/>
                <a:gd name="connsiteY39" fmla="*/ 2842804 h 3212432"/>
                <a:gd name="connsiteX40" fmla="*/ 2390449 w 3987914"/>
                <a:gd name="connsiteY40" fmla="*/ 2845930 h 3212432"/>
                <a:gd name="connsiteX41" fmla="*/ 2543631 w 3987914"/>
                <a:gd name="connsiteY41" fmla="*/ 2977230 h 3212432"/>
                <a:gd name="connsiteX42" fmla="*/ 3303286 w 3987914"/>
                <a:gd name="connsiteY42" fmla="*/ 2974102 h 3212432"/>
                <a:gd name="connsiteX43" fmla="*/ 3365809 w 3987914"/>
                <a:gd name="connsiteY43" fmla="*/ 2886570 h 3212432"/>
                <a:gd name="connsiteX44" fmla="*/ 3650290 w 3987914"/>
                <a:gd name="connsiteY44" fmla="*/ 2883444 h 3212432"/>
                <a:gd name="connsiteX45" fmla="*/ 3916013 w 3987914"/>
                <a:gd name="connsiteY45" fmla="*/ 2667739 h 3212432"/>
                <a:gd name="connsiteX46" fmla="*/ 3912886 w 3987914"/>
                <a:gd name="connsiteY46" fmla="*/ 2311358 h 3212432"/>
                <a:gd name="connsiteX47" fmla="*/ 3987914 w 3987914"/>
                <a:gd name="connsiteY47" fmla="*/ 2226951 h 3212432"/>
                <a:gd name="connsiteX48" fmla="*/ 3800345 w 3987914"/>
                <a:gd name="connsiteY48" fmla="*/ 2195690 h 3212432"/>
                <a:gd name="connsiteX49" fmla="*/ 3904147 w 3987914"/>
                <a:gd name="connsiteY49" fmla="*/ 1303421 h 3212432"/>
                <a:gd name="connsiteX0" fmla="*/ 3904147 w 3975409"/>
                <a:gd name="connsiteY0" fmla="*/ 1303421 h 3212432"/>
                <a:gd name="connsiteX1" fmla="*/ 3906052 w 3975409"/>
                <a:gd name="connsiteY1" fmla="*/ 1022484 h 3212432"/>
                <a:gd name="connsiteX2" fmla="*/ 3731695 w 3975409"/>
                <a:gd name="connsiteY2" fmla="*/ 1022484 h 3212432"/>
                <a:gd name="connsiteX3" fmla="*/ 3731695 w 3975409"/>
                <a:gd name="connsiteY3" fmla="*/ 661737 h 3212432"/>
                <a:gd name="connsiteX4" fmla="*/ 3636044 w 3975409"/>
                <a:gd name="connsiteY4" fmla="*/ 571801 h 3212432"/>
                <a:gd name="connsiteX5" fmla="*/ 3630329 w 3975409"/>
                <a:gd name="connsiteY5" fmla="*/ 350821 h 3212432"/>
                <a:gd name="connsiteX6" fmla="*/ 3278505 w 3975409"/>
                <a:gd name="connsiteY6" fmla="*/ 0 h 3212432"/>
                <a:gd name="connsiteX7" fmla="*/ 3211329 w 3975409"/>
                <a:gd name="connsiteY7" fmla="*/ 57651 h 3212432"/>
                <a:gd name="connsiteX8" fmla="*/ 3081789 w 3975409"/>
                <a:gd name="connsiteY8" fmla="*/ 53841 h 3212432"/>
                <a:gd name="connsiteX9" fmla="*/ 3079884 w 3975409"/>
                <a:gd name="connsiteY9" fmla="*/ 141070 h 3212432"/>
                <a:gd name="connsiteX10" fmla="*/ 3218347 w 3975409"/>
                <a:gd name="connsiteY10" fmla="*/ 268705 h 3212432"/>
                <a:gd name="connsiteX11" fmla="*/ 3125905 w 3975409"/>
                <a:gd name="connsiteY11" fmla="*/ 372979 h 3212432"/>
                <a:gd name="connsiteX12" fmla="*/ 2861410 w 3975409"/>
                <a:gd name="connsiteY12" fmla="*/ 372979 h 3212432"/>
                <a:gd name="connsiteX13" fmla="*/ 2797242 w 3975409"/>
                <a:gd name="connsiteY13" fmla="*/ 312821 h 3212432"/>
                <a:gd name="connsiteX14" fmla="*/ 2725053 w 3975409"/>
                <a:gd name="connsiteY14" fmla="*/ 388821 h 3212432"/>
                <a:gd name="connsiteX15" fmla="*/ 2632810 w 3975409"/>
                <a:gd name="connsiteY15" fmla="*/ 300790 h 3212432"/>
                <a:gd name="connsiteX16" fmla="*/ 2472189 w 3975409"/>
                <a:gd name="connsiteY16" fmla="*/ 300790 h 3212432"/>
                <a:gd name="connsiteX17" fmla="*/ 2271863 w 3975409"/>
                <a:gd name="connsiteY17" fmla="*/ 517358 h 3212432"/>
                <a:gd name="connsiteX18" fmla="*/ 1959243 w 3975409"/>
                <a:gd name="connsiteY18" fmla="*/ 517358 h 3212432"/>
                <a:gd name="connsiteX19" fmla="*/ 1818674 w 3975409"/>
                <a:gd name="connsiteY19" fmla="*/ 665748 h 3212432"/>
                <a:gd name="connsiteX20" fmla="*/ 1745682 w 3975409"/>
                <a:gd name="connsiteY20" fmla="*/ 585537 h 3212432"/>
                <a:gd name="connsiteX21" fmla="*/ 1481789 w 3975409"/>
                <a:gd name="connsiteY21" fmla="*/ 585537 h 3212432"/>
                <a:gd name="connsiteX22" fmla="*/ 1481789 w 3975409"/>
                <a:gd name="connsiteY22" fmla="*/ 838200 h 3212432"/>
                <a:gd name="connsiteX23" fmla="*/ 888231 w 3975409"/>
                <a:gd name="connsiteY23" fmla="*/ 1423737 h 3212432"/>
                <a:gd name="connsiteX24" fmla="*/ 768116 w 3975409"/>
                <a:gd name="connsiteY24" fmla="*/ 1425642 h 3212432"/>
                <a:gd name="connsiteX25" fmla="*/ 768116 w 3975409"/>
                <a:gd name="connsiteY25" fmla="*/ 1620253 h 3212432"/>
                <a:gd name="connsiteX26" fmla="*/ 0 w 3975409"/>
                <a:gd name="connsiteY26" fmla="*/ 2387567 h 3212432"/>
                <a:gd name="connsiteX27" fmla="*/ 1905 w 3975409"/>
                <a:gd name="connsiteY27" fmla="*/ 2594811 h 3212432"/>
                <a:gd name="connsiteX28" fmla="*/ 246547 w 3975409"/>
                <a:gd name="connsiteY28" fmla="*/ 2594811 h 3212432"/>
                <a:gd name="connsiteX29" fmla="*/ 248452 w 3975409"/>
                <a:gd name="connsiteY29" fmla="*/ 2798947 h 3212432"/>
                <a:gd name="connsiteX30" fmla="*/ 331169 w 3975409"/>
                <a:gd name="connsiteY30" fmla="*/ 2879558 h 3212432"/>
                <a:gd name="connsiteX31" fmla="*/ 768317 w 3975409"/>
                <a:gd name="connsiteY31" fmla="*/ 2879558 h 3212432"/>
                <a:gd name="connsiteX32" fmla="*/ 934052 w 3975409"/>
                <a:gd name="connsiteY32" fmla="*/ 2715127 h 3212432"/>
                <a:gd name="connsiteX33" fmla="*/ 1048653 w 3975409"/>
                <a:gd name="connsiteY33" fmla="*/ 2827421 h 3212432"/>
                <a:gd name="connsiteX34" fmla="*/ 1201053 w 3975409"/>
                <a:gd name="connsiteY34" fmla="*/ 2827421 h 3212432"/>
                <a:gd name="connsiteX35" fmla="*/ 1201053 w 3975409"/>
                <a:gd name="connsiteY35" fmla="*/ 3132221 h 3212432"/>
                <a:gd name="connsiteX36" fmla="*/ 1289284 w 3975409"/>
                <a:gd name="connsiteY36" fmla="*/ 3212432 h 3212432"/>
                <a:gd name="connsiteX37" fmla="*/ 1551077 w 3975409"/>
                <a:gd name="connsiteY37" fmla="*/ 2966287 h 3212432"/>
                <a:gd name="connsiteX38" fmla="*/ 1805859 w 3975409"/>
                <a:gd name="connsiteY38" fmla="*/ 2967850 h 3212432"/>
                <a:gd name="connsiteX39" fmla="*/ 1912148 w 3975409"/>
                <a:gd name="connsiteY39" fmla="*/ 2842804 h 3212432"/>
                <a:gd name="connsiteX40" fmla="*/ 2390449 w 3975409"/>
                <a:gd name="connsiteY40" fmla="*/ 2845930 h 3212432"/>
                <a:gd name="connsiteX41" fmla="*/ 2543631 w 3975409"/>
                <a:gd name="connsiteY41" fmla="*/ 2977230 h 3212432"/>
                <a:gd name="connsiteX42" fmla="*/ 3303286 w 3975409"/>
                <a:gd name="connsiteY42" fmla="*/ 2974102 h 3212432"/>
                <a:gd name="connsiteX43" fmla="*/ 3365809 w 3975409"/>
                <a:gd name="connsiteY43" fmla="*/ 2886570 h 3212432"/>
                <a:gd name="connsiteX44" fmla="*/ 3650290 w 3975409"/>
                <a:gd name="connsiteY44" fmla="*/ 2883444 h 3212432"/>
                <a:gd name="connsiteX45" fmla="*/ 3916013 w 3975409"/>
                <a:gd name="connsiteY45" fmla="*/ 2667739 h 3212432"/>
                <a:gd name="connsiteX46" fmla="*/ 3912886 w 3975409"/>
                <a:gd name="connsiteY46" fmla="*/ 2311358 h 3212432"/>
                <a:gd name="connsiteX47" fmla="*/ 3975409 w 3975409"/>
                <a:gd name="connsiteY47" fmla="*/ 2226951 h 3212432"/>
                <a:gd name="connsiteX48" fmla="*/ 3800345 w 3975409"/>
                <a:gd name="connsiteY48" fmla="*/ 2195690 h 3212432"/>
                <a:gd name="connsiteX49" fmla="*/ 3904147 w 3975409"/>
                <a:gd name="connsiteY49" fmla="*/ 1303421 h 3212432"/>
                <a:gd name="connsiteX0" fmla="*/ 3904147 w 3984787"/>
                <a:gd name="connsiteY0" fmla="*/ 1303421 h 3212432"/>
                <a:gd name="connsiteX1" fmla="*/ 3906052 w 3984787"/>
                <a:gd name="connsiteY1" fmla="*/ 1022484 h 3212432"/>
                <a:gd name="connsiteX2" fmla="*/ 3731695 w 3984787"/>
                <a:gd name="connsiteY2" fmla="*/ 1022484 h 3212432"/>
                <a:gd name="connsiteX3" fmla="*/ 3731695 w 3984787"/>
                <a:gd name="connsiteY3" fmla="*/ 661737 h 3212432"/>
                <a:gd name="connsiteX4" fmla="*/ 3636044 w 3984787"/>
                <a:gd name="connsiteY4" fmla="*/ 571801 h 3212432"/>
                <a:gd name="connsiteX5" fmla="*/ 3630329 w 3984787"/>
                <a:gd name="connsiteY5" fmla="*/ 350821 h 3212432"/>
                <a:gd name="connsiteX6" fmla="*/ 3278505 w 3984787"/>
                <a:gd name="connsiteY6" fmla="*/ 0 h 3212432"/>
                <a:gd name="connsiteX7" fmla="*/ 3211329 w 3984787"/>
                <a:gd name="connsiteY7" fmla="*/ 57651 h 3212432"/>
                <a:gd name="connsiteX8" fmla="*/ 3081789 w 3984787"/>
                <a:gd name="connsiteY8" fmla="*/ 53841 h 3212432"/>
                <a:gd name="connsiteX9" fmla="*/ 3079884 w 3984787"/>
                <a:gd name="connsiteY9" fmla="*/ 141070 h 3212432"/>
                <a:gd name="connsiteX10" fmla="*/ 3218347 w 3984787"/>
                <a:gd name="connsiteY10" fmla="*/ 268705 h 3212432"/>
                <a:gd name="connsiteX11" fmla="*/ 3125905 w 3984787"/>
                <a:gd name="connsiteY11" fmla="*/ 372979 h 3212432"/>
                <a:gd name="connsiteX12" fmla="*/ 2861410 w 3984787"/>
                <a:gd name="connsiteY12" fmla="*/ 372979 h 3212432"/>
                <a:gd name="connsiteX13" fmla="*/ 2797242 w 3984787"/>
                <a:gd name="connsiteY13" fmla="*/ 312821 h 3212432"/>
                <a:gd name="connsiteX14" fmla="*/ 2725053 w 3984787"/>
                <a:gd name="connsiteY14" fmla="*/ 388821 h 3212432"/>
                <a:gd name="connsiteX15" fmla="*/ 2632810 w 3984787"/>
                <a:gd name="connsiteY15" fmla="*/ 300790 h 3212432"/>
                <a:gd name="connsiteX16" fmla="*/ 2472189 w 3984787"/>
                <a:gd name="connsiteY16" fmla="*/ 300790 h 3212432"/>
                <a:gd name="connsiteX17" fmla="*/ 2271863 w 3984787"/>
                <a:gd name="connsiteY17" fmla="*/ 517358 h 3212432"/>
                <a:gd name="connsiteX18" fmla="*/ 1959243 w 3984787"/>
                <a:gd name="connsiteY18" fmla="*/ 517358 h 3212432"/>
                <a:gd name="connsiteX19" fmla="*/ 1818674 w 3984787"/>
                <a:gd name="connsiteY19" fmla="*/ 665748 h 3212432"/>
                <a:gd name="connsiteX20" fmla="*/ 1745682 w 3984787"/>
                <a:gd name="connsiteY20" fmla="*/ 585537 h 3212432"/>
                <a:gd name="connsiteX21" fmla="*/ 1481789 w 3984787"/>
                <a:gd name="connsiteY21" fmla="*/ 585537 h 3212432"/>
                <a:gd name="connsiteX22" fmla="*/ 1481789 w 3984787"/>
                <a:gd name="connsiteY22" fmla="*/ 838200 h 3212432"/>
                <a:gd name="connsiteX23" fmla="*/ 888231 w 3984787"/>
                <a:gd name="connsiteY23" fmla="*/ 1423737 h 3212432"/>
                <a:gd name="connsiteX24" fmla="*/ 768116 w 3984787"/>
                <a:gd name="connsiteY24" fmla="*/ 1425642 h 3212432"/>
                <a:gd name="connsiteX25" fmla="*/ 768116 w 3984787"/>
                <a:gd name="connsiteY25" fmla="*/ 1620253 h 3212432"/>
                <a:gd name="connsiteX26" fmla="*/ 0 w 3984787"/>
                <a:gd name="connsiteY26" fmla="*/ 2387567 h 3212432"/>
                <a:gd name="connsiteX27" fmla="*/ 1905 w 3984787"/>
                <a:gd name="connsiteY27" fmla="*/ 2594811 h 3212432"/>
                <a:gd name="connsiteX28" fmla="*/ 246547 w 3984787"/>
                <a:gd name="connsiteY28" fmla="*/ 2594811 h 3212432"/>
                <a:gd name="connsiteX29" fmla="*/ 248452 w 3984787"/>
                <a:gd name="connsiteY29" fmla="*/ 2798947 h 3212432"/>
                <a:gd name="connsiteX30" fmla="*/ 331169 w 3984787"/>
                <a:gd name="connsiteY30" fmla="*/ 2879558 h 3212432"/>
                <a:gd name="connsiteX31" fmla="*/ 768317 w 3984787"/>
                <a:gd name="connsiteY31" fmla="*/ 2879558 h 3212432"/>
                <a:gd name="connsiteX32" fmla="*/ 934052 w 3984787"/>
                <a:gd name="connsiteY32" fmla="*/ 2715127 h 3212432"/>
                <a:gd name="connsiteX33" fmla="*/ 1048653 w 3984787"/>
                <a:gd name="connsiteY33" fmla="*/ 2827421 h 3212432"/>
                <a:gd name="connsiteX34" fmla="*/ 1201053 w 3984787"/>
                <a:gd name="connsiteY34" fmla="*/ 2827421 h 3212432"/>
                <a:gd name="connsiteX35" fmla="*/ 1201053 w 3984787"/>
                <a:gd name="connsiteY35" fmla="*/ 3132221 h 3212432"/>
                <a:gd name="connsiteX36" fmla="*/ 1289284 w 3984787"/>
                <a:gd name="connsiteY36" fmla="*/ 3212432 h 3212432"/>
                <a:gd name="connsiteX37" fmla="*/ 1551077 w 3984787"/>
                <a:gd name="connsiteY37" fmla="*/ 2966287 h 3212432"/>
                <a:gd name="connsiteX38" fmla="*/ 1805859 w 3984787"/>
                <a:gd name="connsiteY38" fmla="*/ 2967850 h 3212432"/>
                <a:gd name="connsiteX39" fmla="*/ 1912148 w 3984787"/>
                <a:gd name="connsiteY39" fmla="*/ 2842804 h 3212432"/>
                <a:gd name="connsiteX40" fmla="*/ 2390449 w 3984787"/>
                <a:gd name="connsiteY40" fmla="*/ 2845930 h 3212432"/>
                <a:gd name="connsiteX41" fmla="*/ 2543631 w 3984787"/>
                <a:gd name="connsiteY41" fmla="*/ 2977230 h 3212432"/>
                <a:gd name="connsiteX42" fmla="*/ 3303286 w 3984787"/>
                <a:gd name="connsiteY42" fmla="*/ 2974102 h 3212432"/>
                <a:gd name="connsiteX43" fmla="*/ 3365809 w 3984787"/>
                <a:gd name="connsiteY43" fmla="*/ 2886570 h 3212432"/>
                <a:gd name="connsiteX44" fmla="*/ 3650290 w 3984787"/>
                <a:gd name="connsiteY44" fmla="*/ 2883444 h 3212432"/>
                <a:gd name="connsiteX45" fmla="*/ 3916013 w 3984787"/>
                <a:gd name="connsiteY45" fmla="*/ 2667739 h 3212432"/>
                <a:gd name="connsiteX46" fmla="*/ 3912886 w 3984787"/>
                <a:gd name="connsiteY46" fmla="*/ 2311358 h 3212432"/>
                <a:gd name="connsiteX47" fmla="*/ 3984787 w 3984787"/>
                <a:gd name="connsiteY47" fmla="*/ 2230078 h 3212432"/>
                <a:gd name="connsiteX48" fmla="*/ 3800345 w 3984787"/>
                <a:gd name="connsiteY48" fmla="*/ 2195690 h 3212432"/>
                <a:gd name="connsiteX49" fmla="*/ 3904147 w 3984787"/>
                <a:gd name="connsiteY49" fmla="*/ 1303421 h 3212432"/>
                <a:gd name="connsiteX0" fmla="*/ 3904147 w 3984787"/>
                <a:gd name="connsiteY0" fmla="*/ 1303421 h 3212432"/>
                <a:gd name="connsiteX1" fmla="*/ 3906052 w 3984787"/>
                <a:gd name="connsiteY1" fmla="*/ 1022484 h 3212432"/>
                <a:gd name="connsiteX2" fmla="*/ 3731695 w 3984787"/>
                <a:gd name="connsiteY2" fmla="*/ 1022484 h 3212432"/>
                <a:gd name="connsiteX3" fmla="*/ 3731695 w 3984787"/>
                <a:gd name="connsiteY3" fmla="*/ 661737 h 3212432"/>
                <a:gd name="connsiteX4" fmla="*/ 3636044 w 3984787"/>
                <a:gd name="connsiteY4" fmla="*/ 571801 h 3212432"/>
                <a:gd name="connsiteX5" fmla="*/ 3630329 w 3984787"/>
                <a:gd name="connsiteY5" fmla="*/ 350821 h 3212432"/>
                <a:gd name="connsiteX6" fmla="*/ 3278505 w 3984787"/>
                <a:gd name="connsiteY6" fmla="*/ 0 h 3212432"/>
                <a:gd name="connsiteX7" fmla="*/ 3211329 w 3984787"/>
                <a:gd name="connsiteY7" fmla="*/ 57651 h 3212432"/>
                <a:gd name="connsiteX8" fmla="*/ 3081789 w 3984787"/>
                <a:gd name="connsiteY8" fmla="*/ 53841 h 3212432"/>
                <a:gd name="connsiteX9" fmla="*/ 3079884 w 3984787"/>
                <a:gd name="connsiteY9" fmla="*/ 141070 h 3212432"/>
                <a:gd name="connsiteX10" fmla="*/ 3218347 w 3984787"/>
                <a:gd name="connsiteY10" fmla="*/ 268705 h 3212432"/>
                <a:gd name="connsiteX11" fmla="*/ 3125905 w 3984787"/>
                <a:gd name="connsiteY11" fmla="*/ 372979 h 3212432"/>
                <a:gd name="connsiteX12" fmla="*/ 2861410 w 3984787"/>
                <a:gd name="connsiteY12" fmla="*/ 372979 h 3212432"/>
                <a:gd name="connsiteX13" fmla="*/ 2797242 w 3984787"/>
                <a:gd name="connsiteY13" fmla="*/ 312821 h 3212432"/>
                <a:gd name="connsiteX14" fmla="*/ 2725053 w 3984787"/>
                <a:gd name="connsiteY14" fmla="*/ 388821 h 3212432"/>
                <a:gd name="connsiteX15" fmla="*/ 2632810 w 3984787"/>
                <a:gd name="connsiteY15" fmla="*/ 300790 h 3212432"/>
                <a:gd name="connsiteX16" fmla="*/ 2472189 w 3984787"/>
                <a:gd name="connsiteY16" fmla="*/ 300790 h 3212432"/>
                <a:gd name="connsiteX17" fmla="*/ 2271863 w 3984787"/>
                <a:gd name="connsiteY17" fmla="*/ 517358 h 3212432"/>
                <a:gd name="connsiteX18" fmla="*/ 1959243 w 3984787"/>
                <a:gd name="connsiteY18" fmla="*/ 517358 h 3212432"/>
                <a:gd name="connsiteX19" fmla="*/ 1818674 w 3984787"/>
                <a:gd name="connsiteY19" fmla="*/ 665748 h 3212432"/>
                <a:gd name="connsiteX20" fmla="*/ 1745682 w 3984787"/>
                <a:gd name="connsiteY20" fmla="*/ 585537 h 3212432"/>
                <a:gd name="connsiteX21" fmla="*/ 1481789 w 3984787"/>
                <a:gd name="connsiteY21" fmla="*/ 585537 h 3212432"/>
                <a:gd name="connsiteX22" fmla="*/ 1481789 w 3984787"/>
                <a:gd name="connsiteY22" fmla="*/ 838200 h 3212432"/>
                <a:gd name="connsiteX23" fmla="*/ 888231 w 3984787"/>
                <a:gd name="connsiteY23" fmla="*/ 1423737 h 3212432"/>
                <a:gd name="connsiteX24" fmla="*/ 768116 w 3984787"/>
                <a:gd name="connsiteY24" fmla="*/ 1425642 h 3212432"/>
                <a:gd name="connsiteX25" fmla="*/ 768116 w 3984787"/>
                <a:gd name="connsiteY25" fmla="*/ 1620253 h 3212432"/>
                <a:gd name="connsiteX26" fmla="*/ 0 w 3984787"/>
                <a:gd name="connsiteY26" fmla="*/ 2387567 h 3212432"/>
                <a:gd name="connsiteX27" fmla="*/ 1905 w 3984787"/>
                <a:gd name="connsiteY27" fmla="*/ 2594811 h 3212432"/>
                <a:gd name="connsiteX28" fmla="*/ 246547 w 3984787"/>
                <a:gd name="connsiteY28" fmla="*/ 2594811 h 3212432"/>
                <a:gd name="connsiteX29" fmla="*/ 248452 w 3984787"/>
                <a:gd name="connsiteY29" fmla="*/ 2798947 h 3212432"/>
                <a:gd name="connsiteX30" fmla="*/ 331169 w 3984787"/>
                <a:gd name="connsiteY30" fmla="*/ 2879558 h 3212432"/>
                <a:gd name="connsiteX31" fmla="*/ 768317 w 3984787"/>
                <a:gd name="connsiteY31" fmla="*/ 2879558 h 3212432"/>
                <a:gd name="connsiteX32" fmla="*/ 934052 w 3984787"/>
                <a:gd name="connsiteY32" fmla="*/ 2715127 h 3212432"/>
                <a:gd name="connsiteX33" fmla="*/ 1048653 w 3984787"/>
                <a:gd name="connsiteY33" fmla="*/ 2827421 h 3212432"/>
                <a:gd name="connsiteX34" fmla="*/ 1201053 w 3984787"/>
                <a:gd name="connsiteY34" fmla="*/ 2827421 h 3212432"/>
                <a:gd name="connsiteX35" fmla="*/ 1201053 w 3984787"/>
                <a:gd name="connsiteY35" fmla="*/ 3132221 h 3212432"/>
                <a:gd name="connsiteX36" fmla="*/ 1289284 w 3984787"/>
                <a:gd name="connsiteY36" fmla="*/ 3212432 h 3212432"/>
                <a:gd name="connsiteX37" fmla="*/ 1551077 w 3984787"/>
                <a:gd name="connsiteY37" fmla="*/ 2966287 h 3212432"/>
                <a:gd name="connsiteX38" fmla="*/ 1805859 w 3984787"/>
                <a:gd name="connsiteY38" fmla="*/ 2967850 h 3212432"/>
                <a:gd name="connsiteX39" fmla="*/ 1912148 w 3984787"/>
                <a:gd name="connsiteY39" fmla="*/ 2842804 h 3212432"/>
                <a:gd name="connsiteX40" fmla="*/ 2390449 w 3984787"/>
                <a:gd name="connsiteY40" fmla="*/ 2845930 h 3212432"/>
                <a:gd name="connsiteX41" fmla="*/ 2543631 w 3984787"/>
                <a:gd name="connsiteY41" fmla="*/ 2977230 h 3212432"/>
                <a:gd name="connsiteX42" fmla="*/ 3303286 w 3984787"/>
                <a:gd name="connsiteY42" fmla="*/ 2974102 h 3212432"/>
                <a:gd name="connsiteX43" fmla="*/ 3365809 w 3984787"/>
                <a:gd name="connsiteY43" fmla="*/ 2886570 h 3212432"/>
                <a:gd name="connsiteX44" fmla="*/ 3650290 w 3984787"/>
                <a:gd name="connsiteY44" fmla="*/ 2883444 h 3212432"/>
                <a:gd name="connsiteX45" fmla="*/ 3916013 w 3984787"/>
                <a:gd name="connsiteY45" fmla="*/ 2667739 h 3212432"/>
                <a:gd name="connsiteX46" fmla="*/ 3912886 w 3984787"/>
                <a:gd name="connsiteY46" fmla="*/ 2311358 h 3212432"/>
                <a:gd name="connsiteX47" fmla="*/ 3984787 w 3984787"/>
                <a:gd name="connsiteY47" fmla="*/ 2230078 h 3212432"/>
                <a:gd name="connsiteX48" fmla="*/ 3709687 w 3984787"/>
                <a:gd name="connsiteY48" fmla="*/ 1973733 h 3212432"/>
                <a:gd name="connsiteX49" fmla="*/ 3904147 w 3984787"/>
                <a:gd name="connsiteY49" fmla="*/ 1303421 h 3212432"/>
                <a:gd name="connsiteX0" fmla="*/ 3904147 w 3984787"/>
                <a:gd name="connsiteY0" fmla="*/ 1303421 h 3212432"/>
                <a:gd name="connsiteX1" fmla="*/ 3906052 w 3984787"/>
                <a:gd name="connsiteY1" fmla="*/ 1022484 h 3212432"/>
                <a:gd name="connsiteX2" fmla="*/ 3731695 w 3984787"/>
                <a:gd name="connsiteY2" fmla="*/ 1022484 h 3212432"/>
                <a:gd name="connsiteX3" fmla="*/ 3731695 w 3984787"/>
                <a:gd name="connsiteY3" fmla="*/ 661737 h 3212432"/>
                <a:gd name="connsiteX4" fmla="*/ 3636044 w 3984787"/>
                <a:gd name="connsiteY4" fmla="*/ 571801 h 3212432"/>
                <a:gd name="connsiteX5" fmla="*/ 3630329 w 3984787"/>
                <a:gd name="connsiteY5" fmla="*/ 350821 h 3212432"/>
                <a:gd name="connsiteX6" fmla="*/ 3278505 w 3984787"/>
                <a:gd name="connsiteY6" fmla="*/ 0 h 3212432"/>
                <a:gd name="connsiteX7" fmla="*/ 3211329 w 3984787"/>
                <a:gd name="connsiteY7" fmla="*/ 57651 h 3212432"/>
                <a:gd name="connsiteX8" fmla="*/ 3081789 w 3984787"/>
                <a:gd name="connsiteY8" fmla="*/ 53841 h 3212432"/>
                <a:gd name="connsiteX9" fmla="*/ 3079884 w 3984787"/>
                <a:gd name="connsiteY9" fmla="*/ 141070 h 3212432"/>
                <a:gd name="connsiteX10" fmla="*/ 3218347 w 3984787"/>
                <a:gd name="connsiteY10" fmla="*/ 268705 h 3212432"/>
                <a:gd name="connsiteX11" fmla="*/ 3125905 w 3984787"/>
                <a:gd name="connsiteY11" fmla="*/ 372979 h 3212432"/>
                <a:gd name="connsiteX12" fmla="*/ 2861410 w 3984787"/>
                <a:gd name="connsiteY12" fmla="*/ 372979 h 3212432"/>
                <a:gd name="connsiteX13" fmla="*/ 2797242 w 3984787"/>
                <a:gd name="connsiteY13" fmla="*/ 312821 h 3212432"/>
                <a:gd name="connsiteX14" fmla="*/ 2725053 w 3984787"/>
                <a:gd name="connsiteY14" fmla="*/ 388821 h 3212432"/>
                <a:gd name="connsiteX15" fmla="*/ 2632810 w 3984787"/>
                <a:gd name="connsiteY15" fmla="*/ 300790 h 3212432"/>
                <a:gd name="connsiteX16" fmla="*/ 2472189 w 3984787"/>
                <a:gd name="connsiteY16" fmla="*/ 300790 h 3212432"/>
                <a:gd name="connsiteX17" fmla="*/ 2271863 w 3984787"/>
                <a:gd name="connsiteY17" fmla="*/ 517358 h 3212432"/>
                <a:gd name="connsiteX18" fmla="*/ 1959243 w 3984787"/>
                <a:gd name="connsiteY18" fmla="*/ 517358 h 3212432"/>
                <a:gd name="connsiteX19" fmla="*/ 1818674 w 3984787"/>
                <a:gd name="connsiteY19" fmla="*/ 665748 h 3212432"/>
                <a:gd name="connsiteX20" fmla="*/ 1745682 w 3984787"/>
                <a:gd name="connsiteY20" fmla="*/ 585537 h 3212432"/>
                <a:gd name="connsiteX21" fmla="*/ 1481789 w 3984787"/>
                <a:gd name="connsiteY21" fmla="*/ 585537 h 3212432"/>
                <a:gd name="connsiteX22" fmla="*/ 1481789 w 3984787"/>
                <a:gd name="connsiteY22" fmla="*/ 838200 h 3212432"/>
                <a:gd name="connsiteX23" fmla="*/ 888231 w 3984787"/>
                <a:gd name="connsiteY23" fmla="*/ 1423737 h 3212432"/>
                <a:gd name="connsiteX24" fmla="*/ 768116 w 3984787"/>
                <a:gd name="connsiteY24" fmla="*/ 1425642 h 3212432"/>
                <a:gd name="connsiteX25" fmla="*/ 768116 w 3984787"/>
                <a:gd name="connsiteY25" fmla="*/ 1620253 h 3212432"/>
                <a:gd name="connsiteX26" fmla="*/ 0 w 3984787"/>
                <a:gd name="connsiteY26" fmla="*/ 2387567 h 3212432"/>
                <a:gd name="connsiteX27" fmla="*/ 1905 w 3984787"/>
                <a:gd name="connsiteY27" fmla="*/ 2594811 h 3212432"/>
                <a:gd name="connsiteX28" fmla="*/ 246547 w 3984787"/>
                <a:gd name="connsiteY28" fmla="*/ 2594811 h 3212432"/>
                <a:gd name="connsiteX29" fmla="*/ 248452 w 3984787"/>
                <a:gd name="connsiteY29" fmla="*/ 2798947 h 3212432"/>
                <a:gd name="connsiteX30" fmla="*/ 331169 w 3984787"/>
                <a:gd name="connsiteY30" fmla="*/ 2879558 h 3212432"/>
                <a:gd name="connsiteX31" fmla="*/ 768317 w 3984787"/>
                <a:gd name="connsiteY31" fmla="*/ 2879558 h 3212432"/>
                <a:gd name="connsiteX32" fmla="*/ 934052 w 3984787"/>
                <a:gd name="connsiteY32" fmla="*/ 2715127 h 3212432"/>
                <a:gd name="connsiteX33" fmla="*/ 1048653 w 3984787"/>
                <a:gd name="connsiteY33" fmla="*/ 2827421 h 3212432"/>
                <a:gd name="connsiteX34" fmla="*/ 1201053 w 3984787"/>
                <a:gd name="connsiteY34" fmla="*/ 2827421 h 3212432"/>
                <a:gd name="connsiteX35" fmla="*/ 1201053 w 3984787"/>
                <a:gd name="connsiteY35" fmla="*/ 3132221 h 3212432"/>
                <a:gd name="connsiteX36" fmla="*/ 1289284 w 3984787"/>
                <a:gd name="connsiteY36" fmla="*/ 3212432 h 3212432"/>
                <a:gd name="connsiteX37" fmla="*/ 1551077 w 3984787"/>
                <a:gd name="connsiteY37" fmla="*/ 2966287 h 3212432"/>
                <a:gd name="connsiteX38" fmla="*/ 1805859 w 3984787"/>
                <a:gd name="connsiteY38" fmla="*/ 2967850 h 3212432"/>
                <a:gd name="connsiteX39" fmla="*/ 1912148 w 3984787"/>
                <a:gd name="connsiteY39" fmla="*/ 2842804 h 3212432"/>
                <a:gd name="connsiteX40" fmla="*/ 2390449 w 3984787"/>
                <a:gd name="connsiteY40" fmla="*/ 2845930 h 3212432"/>
                <a:gd name="connsiteX41" fmla="*/ 2543631 w 3984787"/>
                <a:gd name="connsiteY41" fmla="*/ 2977230 h 3212432"/>
                <a:gd name="connsiteX42" fmla="*/ 3303286 w 3984787"/>
                <a:gd name="connsiteY42" fmla="*/ 2974102 h 3212432"/>
                <a:gd name="connsiteX43" fmla="*/ 3365809 w 3984787"/>
                <a:gd name="connsiteY43" fmla="*/ 2886570 h 3212432"/>
                <a:gd name="connsiteX44" fmla="*/ 3650290 w 3984787"/>
                <a:gd name="connsiteY44" fmla="*/ 2883444 h 3212432"/>
                <a:gd name="connsiteX45" fmla="*/ 3916013 w 3984787"/>
                <a:gd name="connsiteY45" fmla="*/ 2667739 h 3212432"/>
                <a:gd name="connsiteX46" fmla="*/ 3912886 w 3984787"/>
                <a:gd name="connsiteY46" fmla="*/ 2311358 h 3212432"/>
                <a:gd name="connsiteX47" fmla="*/ 3984787 w 3984787"/>
                <a:gd name="connsiteY47" fmla="*/ 2230078 h 3212432"/>
                <a:gd name="connsiteX48" fmla="*/ 3747201 w 3984787"/>
                <a:gd name="connsiteY48" fmla="*/ 1958102 h 3212432"/>
                <a:gd name="connsiteX49" fmla="*/ 3904147 w 3984787"/>
                <a:gd name="connsiteY49" fmla="*/ 1303421 h 3212432"/>
                <a:gd name="connsiteX0" fmla="*/ 3904147 w 3997292"/>
                <a:gd name="connsiteY0" fmla="*/ 1303421 h 3212432"/>
                <a:gd name="connsiteX1" fmla="*/ 3906052 w 3997292"/>
                <a:gd name="connsiteY1" fmla="*/ 1022484 h 3212432"/>
                <a:gd name="connsiteX2" fmla="*/ 3731695 w 3997292"/>
                <a:gd name="connsiteY2" fmla="*/ 1022484 h 3212432"/>
                <a:gd name="connsiteX3" fmla="*/ 3731695 w 3997292"/>
                <a:gd name="connsiteY3" fmla="*/ 661737 h 3212432"/>
                <a:gd name="connsiteX4" fmla="*/ 3636044 w 3997292"/>
                <a:gd name="connsiteY4" fmla="*/ 571801 h 3212432"/>
                <a:gd name="connsiteX5" fmla="*/ 3630329 w 3997292"/>
                <a:gd name="connsiteY5" fmla="*/ 350821 h 3212432"/>
                <a:gd name="connsiteX6" fmla="*/ 3278505 w 3997292"/>
                <a:gd name="connsiteY6" fmla="*/ 0 h 3212432"/>
                <a:gd name="connsiteX7" fmla="*/ 3211329 w 3997292"/>
                <a:gd name="connsiteY7" fmla="*/ 57651 h 3212432"/>
                <a:gd name="connsiteX8" fmla="*/ 3081789 w 3997292"/>
                <a:gd name="connsiteY8" fmla="*/ 53841 h 3212432"/>
                <a:gd name="connsiteX9" fmla="*/ 3079884 w 3997292"/>
                <a:gd name="connsiteY9" fmla="*/ 141070 h 3212432"/>
                <a:gd name="connsiteX10" fmla="*/ 3218347 w 3997292"/>
                <a:gd name="connsiteY10" fmla="*/ 268705 h 3212432"/>
                <a:gd name="connsiteX11" fmla="*/ 3125905 w 3997292"/>
                <a:gd name="connsiteY11" fmla="*/ 372979 h 3212432"/>
                <a:gd name="connsiteX12" fmla="*/ 2861410 w 3997292"/>
                <a:gd name="connsiteY12" fmla="*/ 372979 h 3212432"/>
                <a:gd name="connsiteX13" fmla="*/ 2797242 w 3997292"/>
                <a:gd name="connsiteY13" fmla="*/ 312821 h 3212432"/>
                <a:gd name="connsiteX14" fmla="*/ 2725053 w 3997292"/>
                <a:gd name="connsiteY14" fmla="*/ 388821 h 3212432"/>
                <a:gd name="connsiteX15" fmla="*/ 2632810 w 3997292"/>
                <a:gd name="connsiteY15" fmla="*/ 300790 h 3212432"/>
                <a:gd name="connsiteX16" fmla="*/ 2472189 w 3997292"/>
                <a:gd name="connsiteY16" fmla="*/ 300790 h 3212432"/>
                <a:gd name="connsiteX17" fmla="*/ 2271863 w 3997292"/>
                <a:gd name="connsiteY17" fmla="*/ 517358 h 3212432"/>
                <a:gd name="connsiteX18" fmla="*/ 1959243 w 3997292"/>
                <a:gd name="connsiteY18" fmla="*/ 517358 h 3212432"/>
                <a:gd name="connsiteX19" fmla="*/ 1818674 w 3997292"/>
                <a:gd name="connsiteY19" fmla="*/ 665748 h 3212432"/>
                <a:gd name="connsiteX20" fmla="*/ 1745682 w 3997292"/>
                <a:gd name="connsiteY20" fmla="*/ 585537 h 3212432"/>
                <a:gd name="connsiteX21" fmla="*/ 1481789 w 3997292"/>
                <a:gd name="connsiteY21" fmla="*/ 585537 h 3212432"/>
                <a:gd name="connsiteX22" fmla="*/ 1481789 w 3997292"/>
                <a:gd name="connsiteY22" fmla="*/ 838200 h 3212432"/>
                <a:gd name="connsiteX23" fmla="*/ 888231 w 3997292"/>
                <a:gd name="connsiteY23" fmla="*/ 1423737 h 3212432"/>
                <a:gd name="connsiteX24" fmla="*/ 768116 w 3997292"/>
                <a:gd name="connsiteY24" fmla="*/ 1425642 h 3212432"/>
                <a:gd name="connsiteX25" fmla="*/ 768116 w 3997292"/>
                <a:gd name="connsiteY25" fmla="*/ 1620253 h 3212432"/>
                <a:gd name="connsiteX26" fmla="*/ 0 w 3997292"/>
                <a:gd name="connsiteY26" fmla="*/ 2387567 h 3212432"/>
                <a:gd name="connsiteX27" fmla="*/ 1905 w 3997292"/>
                <a:gd name="connsiteY27" fmla="*/ 2594811 h 3212432"/>
                <a:gd name="connsiteX28" fmla="*/ 246547 w 3997292"/>
                <a:gd name="connsiteY28" fmla="*/ 2594811 h 3212432"/>
                <a:gd name="connsiteX29" fmla="*/ 248452 w 3997292"/>
                <a:gd name="connsiteY29" fmla="*/ 2798947 h 3212432"/>
                <a:gd name="connsiteX30" fmla="*/ 331169 w 3997292"/>
                <a:gd name="connsiteY30" fmla="*/ 2879558 h 3212432"/>
                <a:gd name="connsiteX31" fmla="*/ 768317 w 3997292"/>
                <a:gd name="connsiteY31" fmla="*/ 2879558 h 3212432"/>
                <a:gd name="connsiteX32" fmla="*/ 934052 w 3997292"/>
                <a:gd name="connsiteY32" fmla="*/ 2715127 h 3212432"/>
                <a:gd name="connsiteX33" fmla="*/ 1048653 w 3997292"/>
                <a:gd name="connsiteY33" fmla="*/ 2827421 h 3212432"/>
                <a:gd name="connsiteX34" fmla="*/ 1201053 w 3997292"/>
                <a:gd name="connsiteY34" fmla="*/ 2827421 h 3212432"/>
                <a:gd name="connsiteX35" fmla="*/ 1201053 w 3997292"/>
                <a:gd name="connsiteY35" fmla="*/ 3132221 h 3212432"/>
                <a:gd name="connsiteX36" fmla="*/ 1289284 w 3997292"/>
                <a:gd name="connsiteY36" fmla="*/ 3212432 h 3212432"/>
                <a:gd name="connsiteX37" fmla="*/ 1551077 w 3997292"/>
                <a:gd name="connsiteY37" fmla="*/ 2966287 h 3212432"/>
                <a:gd name="connsiteX38" fmla="*/ 1805859 w 3997292"/>
                <a:gd name="connsiteY38" fmla="*/ 2967850 h 3212432"/>
                <a:gd name="connsiteX39" fmla="*/ 1912148 w 3997292"/>
                <a:gd name="connsiteY39" fmla="*/ 2842804 h 3212432"/>
                <a:gd name="connsiteX40" fmla="*/ 2390449 w 3997292"/>
                <a:gd name="connsiteY40" fmla="*/ 2845930 h 3212432"/>
                <a:gd name="connsiteX41" fmla="*/ 2543631 w 3997292"/>
                <a:gd name="connsiteY41" fmla="*/ 2977230 h 3212432"/>
                <a:gd name="connsiteX42" fmla="*/ 3303286 w 3997292"/>
                <a:gd name="connsiteY42" fmla="*/ 2974102 h 3212432"/>
                <a:gd name="connsiteX43" fmla="*/ 3365809 w 3997292"/>
                <a:gd name="connsiteY43" fmla="*/ 2886570 h 3212432"/>
                <a:gd name="connsiteX44" fmla="*/ 3650290 w 3997292"/>
                <a:gd name="connsiteY44" fmla="*/ 2883444 h 3212432"/>
                <a:gd name="connsiteX45" fmla="*/ 3916013 w 3997292"/>
                <a:gd name="connsiteY45" fmla="*/ 2667739 h 3212432"/>
                <a:gd name="connsiteX46" fmla="*/ 3912886 w 3997292"/>
                <a:gd name="connsiteY46" fmla="*/ 2311358 h 3212432"/>
                <a:gd name="connsiteX47" fmla="*/ 3997292 w 3997292"/>
                <a:gd name="connsiteY47" fmla="*/ 2223825 h 3212432"/>
                <a:gd name="connsiteX48" fmla="*/ 3747201 w 3997292"/>
                <a:gd name="connsiteY48" fmla="*/ 1958102 h 3212432"/>
                <a:gd name="connsiteX49" fmla="*/ 3904147 w 3997292"/>
                <a:gd name="connsiteY49" fmla="*/ 1303421 h 3212432"/>
                <a:gd name="connsiteX0" fmla="*/ 3904147 w 3981661"/>
                <a:gd name="connsiteY0" fmla="*/ 1303421 h 3212432"/>
                <a:gd name="connsiteX1" fmla="*/ 3906052 w 3981661"/>
                <a:gd name="connsiteY1" fmla="*/ 1022484 h 3212432"/>
                <a:gd name="connsiteX2" fmla="*/ 3731695 w 3981661"/>
                <a:gd name="connsiteY2" fmla="*/ 1022484 h 3212432"/>
                <a:gd name="connsiteX3" fmla="*/ 3731695 w 3981661"/>
                <a:gd name="connsiteY3" fmla="*/ 661737 h 3212432"/>
                <a:gd name="connsiteX4" fmla="*/ 3636044 w 3981661"/>
                <a:gd name="connsiteY4" fmla="*/ 571801 h 3212432"/>
                <a:gd name="connsiteX5" fmla="*/ 3630329 w 3981661"/>
                <a:gd name="connsiteY5" fmla="*/ 350821 h 3212432"/>
                <a:gd name="connsiteX6" fmla="*/ 3278505 w 3981661"/>
                <a:gd name="connsiteY6" fmla="*/ 0 h 3212432"/>
                <a:gd name="connsiteX7" fmla="*/ 3211329 w 3981661"/>
                <a:gd name="connsiteY7" fmla="*/ 57651 h 3212432"/>
                <a:gd name="connsiteX8" fmla="*/ 3081789 w 3981661"/>
                <a:gd name="connsiteY8" fmla="*/ 53841 h 3212432"/>
                <a:gd name="connsiteX9" fmla="*/ 3079884 w 3981661"/>
                <a:gd name="connsiteY9" fmla="*/ 141070 h 3212432"/>
                <a:gd name="connsiteX10" fmla="*/ 3218347 w 3981661"/>
                <a:gd name="connsiteY10" fmla="*/ 268705 h 3212432"/>
                <a:gd name="connsiteX11" fmla="*/ 3125905 w 3981661"/>
                <a:gd name="connsiteY11" fmla="*/ 372979 h 3212432"/>
                <a:gd name="connsiteX12" fmla="*/ 2861410 w 3981661"/>
                <a:gd name="connsiteY12" fmla="*/ 372979 h 3212432"/>
                <a:gd name="connsiteX13" fmla="*/ 2797242 w 3981661"/>
                <a:gd name="connsiteY13" fmla="*/ 312821 h 3212432"/>
                <a:gd name="connsiteX14" fmla="*/ 2725053 w 3981661"/>
                <a:gd name="connsiteY14" fmla="*/ 388821 h 3212432"/>
                <a:gd name="connsiteX15" fmla="*/ 2632810 w 3981661"/>
                <a:gd name="connsiteY15" fmla="*/ 300790 h 3212432"/>
                <a:gd name="connsiteX16" fmla="*/ 2472189 w 3981661"/>
                <a:gd name="connsiteY16" fmla="*/ 300790 h 3212432"/>
                <a:gd name="connsiteX17" fmla="*/ 2271863 w 3981661"/>
                <a:gd name="connsiteY17" fmla="*/ 517358 h 3212432"/>
                <a:gd name="connsiteX18" fmla="*/ 1959243 w 3981661"/>
                <a:gd name="connsiteY18" fmla="*/ 517358 h 3212432"/>
                <a:gd name="connsiteX19" fmla="*/ 1818674 w 3981661"/>
                <a:gd name="connsiteY19" fmla="*/ 665748 h 3212432"/>
                <a:gd name="connsiteX20" fmla="*/ 1745682 w 3981661"/>
                <a:gd name="connsiteY20" fmla="*/ 585537 h 3212432"/>
                <a:gd name="connsiteX21" fmla="*/ 1481789 w 3981661"/>
                <a:gd name="connsiteY21" fmla="*/ 585537 h 3212432"/>
                <a:gd name="connsiteX22" fmla="*/ 1481789 w 3981661"/>
                <a:gd name="connsiteY22" fmla="*/ 838200 h 3212432"/>
                <a:gd name="connsiteX23" fmla="*/ 888231 w 3981661"/>
                <a:gd name="connsiteY23" fmla="*/ 1423737 h 3212432"/>
                <a:gd name="connsiteX24" fmla="*/ 768116 w 3981661"/>
                <a:gd name="connsiteY24" fmla="*/ 1425642 h 3212432"/>
                <a:gd name="connsiteX25" fmla="*/ 768116 w 3981661"/>
                <a:gd name="connsiteY25" fmla="*/ 1620253 h 3212432"/>
                <a:gd name="connsiteX26" fmla="*/ 0 w 3981661"/>
                <a:gd name="connsiteY26" fmla="*/ 2387567 h 3212432"/>
                <a:gd name="connsiteX27" fmla="*/ 1905 w 3981661"/>
                <a:gd name="connsiteY27" fmla="*/ 2594811 h 3212432"/>
                <a:gd name="connsiteX28" fmla="*/ 246547 w 3981661"/>
                <a:gd name="connsiteY28" fmla="*/ 2594811 h 3212432"/>
                <a:gd name="connsiteX29" fmla="*/ 248452 w 3981661"/>
                <a:gd name="connsiteY29" fmla="*/ 2798947 h 3212432"/>
                <a:gd name="connsiteX30" fmla="*/ 331169 w 3981661"/>
                <a:gd name="connsiteY30" fmla="*/ 2879558 h 3212432"/>
                <a:gd name="connsiteX31" fmla="*/ 768317 w 3981661"/>
                <a:gd name="connsiteY31" fmla="*/ 2879558 h 3212432"/>
                <a:gd name="connsiteX32" fmla="*/ 934052 w 3981661"/>
                <a:gd name="connsiteY32" fmla="*/ 2715127 h 3212432"/>
                <a:gd name="connsiteX33" fmla="*/ 1048653 w 3981661"/>
                <a:gd name="connsiteY33" fmla="*/ 2827421 h 3212432"/>
                <a:gd name="connsiteX34" fmla="*/ 1201053 w 3981661"/>
                <a:gd name="connsiteY34" fmla="*/ 2827421 h 3212432"/>
                <a:gd name="connsiteX35" fmla="*/ 1201053 w 3981661"/>
                <a:gd name="connsiteY35" fmla="*/ 3132221 h 3212432"/>
                <a:gd name="connsiteX36" fmla="*/ 1289284 w 3981661"/>
                <a:gd name="connsiteY36" fmla="*/ 3212432 h 3212432"/>
                <a:gd name="connsiteX37" fmla="*/ 1551077 w 3981661"/>
                <a:gd name="connsiteY37" fmla="*/ 2966287 h 3212432"/>
                <a:gd name="connsiteX38" fmla="*/ 1805859 w 3981661"/>
                <a:gd name="connsiteY38" fmla="*/ 2967850 h 3212432"/>
                <a:gd name="connsiteX39" fmla="*/ 1912148 w 3981661"/>
                <a:gd name="connsiteY39" fmla="*/ 2842804 h 3212432"/>
                <a:gd name="connsiteX40" fmla="*/ 2390449 w 3981661"/>
                <a:gd name="connsiteY40" fmla="*/ 2845930 h 3212432"/>
                <a:gd name="connsiteX41" fmla="*/ 2543631 w 3981661"/>
                <a:gd name="connsiteY41" fmla="*/ 2977230 h 3212432"/>
                <a:gd name="connsiteX42" fmla="*/ 3303286 w 3981661"/>
                <a:gd name="connsiteY42" fmla="*/ 2974102 h 3212432"/>
                <a:gd name="connsiteX43" fmla="*/ 3365809 w 3981661"/>
                <a:gd name="connsiteY43" fmla="*/ 2886570 h 3212432"/>
                <a:gd name="connsiteX44" fmla="*/ 3650290 w 3981661"/>
                <a:gd name="connsiteY44" fmla="*/ 2883444 h 3212432"/>
                <a:gd name="connsiteX45" fmla="*/ 3916013 w 3981661"/>
                <a:gd name="connsiteY45" fmla="*/ 2667739 h 3212432"/>
                <a:gd name="connsiteX46" fmla="*/ 3912886 w 3981661"/>
                <a:gd name="connsiteY46" fmla="*/ 2311358 h 3212432"/>
                <a:gd name="connsiteX47" fmla="*/ 3981661 w 3981661"/>
                <a:gd name="connsiteY47" fmla="*/ 2223825 h 3212432"/>
                <a:gd name="connsiteX48" fmla="*/ 3747201 w 3981661"/>
                <a:gd name="connsiteY48" fmla="*/ 1958102 h 3212432"/>
                <a:gd name="connsiteX49" fmla="*/ 3904147 w 3981661"/>
                <a:gd name="connsiteY49" fmla="*/ 1303421 h 3212432"/>
                <a:gd name="connsiteX0" fmla="*/ 3904147 w 3991039"/>
                <a:gd name="connsiteY0" fmla="*/ 1303421 h 3212432"/>
                <a:gd name="connsiteX1" fmla="*/ 3906052 w 3991039"/>
                <a:gd name="connsiteY1" fmla="*/ 1022484 h 3212432"/>
                <a:gd name="connsiteX2" fmla="*/ 3731695 w 3991039"/>
                <a:gd name="connsiteY2" fmla="*/ 1022484 h 3212432"/>
                <a:gd name="connsiteX3" fmla="*/ 3731695 w 3991039"/>
                <a:gd name="connsiteY3" fmla="*/ 661737 h 3212432"/>
                <a:gd name="connsiteX4" fmla="*/ 3636044 w 3991039"/>
                <a:gd name="connsiteY4" fmla="*/ 571801 h 3212432"/>
                <a:gd name="connsiteX5" fmla="*/ 3630329 w 3991039"/>
                <a:gd name="connsiteY5" fmla="*/ 350821 h 3212432"/>
                <a:gd name="connsiteX6" fmla="*/ 3278505 w 3991039"/>
                <a:gd name="connsiteY6" fmla="*/ 0 h 3212432"/>
                <a:gd name="connsiteX7" fmla="*/ 3211329 w 3991039"/>
                <a:gd name="connsiteY7" fmla="*/ 57651 h 3212432"/>
                <a:gd name="connsiteX8" fmla="*/ 3081789 w 3991039"/>
                <a:gd name="connsiteY8" fmla="*/ 53841 h 3212432"/>
                <a:gd name="connsiteX9" fmla="*/ 3079884 w 3991039"/>
                <a:gd name="connsiteY9" fmla="*/ 141070 h 3212432"/>
                <a:gd name="connsiteX10" fmla="*/ 3218347 w 3991039"/>
                <a:gd name="connsiteY10" fmla="*/ 268705 h 3212432"/>
                <a:gd name="connsiteX11" fmla="*/ 3125905 w 3991039"/>
                <a:gd name="connsiteY11" fmla="*/ 372979 h 3212432"/>
                <a:gd name="connsiteX12" fmla="*/ 2861410 w 3991039"/>
                <a:gd name="connsiteY12" fmla="*/ 372979 h 3212432"/>
                <a:gd name="connsiteX13" fmla="*/ 2797242 w 3991039"/>
                <a:gd name="connsiteY13" fmla="*/ 312821 h 3212432"/>
                <a:gd name="connsiteX14" fmla="*/ 2725053 w 3991039"/>
                <a:gd name="connsiteY14" fmla="*/ 388821 h 3212432"/>
                <a:gd name="connsiteX15" fmla="*/ 2632810 w 3991039"/>
                <a:gd name="connsiteY15" fmla="*/ 300790 h 3212432"/>
                <a:gd name="connsiteX16" fmla="*/ 2472189 w 3991039"/>
                <a:gd name="connsiteY16" fmla="*/ 300790 h 3212432"/>
                <a:gd name="connsiteX17" fmla="*/ 2271863 w 3991039"/>
                <a:gd name="connsiteY17" fmla="*/ 517358 h 3212432"/>
                <a:gd name="connsiteX18" fmla="*/ 1959243 w 3991039"/>
                <a:gd name="connsiteY18" fmla="*/ 517358 h 3212432"/>
                <a:gd name="connsiteX19" fmla="*/ 1818674 w 3991039"/>
                <a:gd name="connsiteY19" fmla="*/ 665748 h 3212432"/>
                <a:gd name="connsiteX20" fmla="*/ 1745682 w 3991039"/>
                <a:gd name="connsiteY20" fmla="*/ 585537 h 3212432"/>
                <a:gd name="connsiteX21" fmla="*/ 1481789 w 3991039"/>
                <a:gd name="connsiteY21" fmla="*/ 585537 h 3212432"/>
                <a:gd name="connsiteX22" fmla="*/ 1481789 w 3991039"/>
                <a:gd name="connsiteY22" fmla="*/ 838200 h 3212432"/>
                <a:gd name="connsiteX23" fmla="*/ 888231 w 3991039"/>
                <a:gd name="connsiteY23" fmla="*/ 1423737 h 3212432"/>
                <a:gd name="connsiteX24" fmla="*/ 768116 w 3991039"/>
                <a:gd name="connsiteY24" fmla="*/ 1425642 h 3212432"/>
                <a:gd name="connsiteX25" fmla="*/ 768116 w 3991039"/>
                <a:gd name="connsiteY25" fmla="*/ 1620253 h 3212432"/>
                <a:gd name="connsiteX26" fmla="*/ 0 w 3991039"/>
                <a:gd name="connsiteY26" fmla="*/ 2387567 h 3212432"/>
                <a:gd name="connsiteX27" fmla="*/ 1905 w 3991039"/>
                <a:gd name="connsiteY27" fmla="*/ 2594811 h 3212432"/>
                <a:gd name="connsiteX28" fmla="*/ 246547 w 3991039"/>
                <a:gd name="connsiteY28" fmla="*/ 2594811 h 3212432"/>
                <a:gd name="connsiteX29" fmla="*/ 248452 w 3991039"/>
                <a:gd name="connsiteY29" fmla="*/ 2798947 h 3212432"/>
                <a:gd name="connsiteX30" fmla="*/ 331169 w 3991039"/>
                <a:gd name="connsiteY30" fmla="*/ 2879558 h 3212432"/>
                <a:gd name="connsiteX31" fmla="*/ 768317 w 3991039"/>
                <a:gd name="connsiteY31" fmla="*/ 2879558 h 3212432"/>
                <a:gd name="connsiteX32" fmla="*/ 934052 w 3991039"/>
                <a:gd name="connsiteY32" fmla="*/ 2715127 h 3212432"/>
                <a:gd name="connsiteX33" fmla="*/ 1048653 w 3991039"/>
                <a:gd name="connsiteY33" fmla="*/ 2827421 h 3212432"/>
                <a:gd name="connsiteX34" fmla="*/ 1201053 w 3991039"/>
                <a:gd name="connsiteY34" fmla="*/ 2827421 h 3212432"/>
                <a:gd name="connsiteX35" fmla="*/ 1201053 w 3991039"/>
                <a:gd name="connsiteY35" fmla="*/ 3132221 h 3212432"/>
                <a:gd name="connsiteX36" fmla="*/ 1289284 w 3991039"/>
                <a:gd name="connsiteY36" fmla="*/ 3212432 h 3212432"/>
                <a:gd name="connsiteX37" fmla="*/ 1551077 w 3991039"/>
                <a:gd name="connsiteY37" fmla="*/ 2966287 h 3212432"/>
                <a:gd name="connsiteX38" fmla="*/ 1805859 w 3991039"/>
                <a:gd name="connsiteY38" fmla="*/ 2967850 h 3212432"/>
                <a:gd name="connsiteX39" fmla="*/ 1912148 w 3991039"/>
                <a:gd name="connsiteY39" fmla="*/ 2842804 h 3212432"/>
                <a:gd name="connsiteX40" fmla="*/ 2390449 w 3991039"/>
                <a:gd name="connsiteY40" fmla="*/ 2845930 h 3212432"/>
                <a:gd name="connsiteX41" fmla="*/ 2543631 w 3991039"/>
                <a:gd name="connsiteY41" fmla="*/ 2977230 h 3212432"/>
                <a:gd name="connsiteX42" fmla="*/ 3303286 w 3991039"/>
                <a:gd name="connsiteY42" fmla="*/ 2974102 h 3212432"/>
                <a:gd name="connsiteX43" fmla="*/ 3365809 w 3991039"/>
                <a:gd name="connsiteY43" fmla="*/ 2886570 h 3212432"/>
                <a:gd name="connsiteX44" fmla="*/ 3650290 w 3991039"/>
                <a:gd name="connsiteY44" fmla="*/ 2883444 h 3212432"/>
                <a:gd name="connsiteX45" fmla="*/ 3916013 w 3991039"/>
                <a:gd name="connsiteY45" fmla="*/ 2667739 h 3212432"/>
                <a:gd name="connsiteX46" fmla="*/ 3912886 w 3991039"/>
                <a:gd name="connsiteY46" fmla="*/ 2311358 h 3212432"/>
                <a:gd name="connsiteX47" fmla="*/ 3991039 w 3991039"/>
                <a:gd name="connsiteY47" fmla="*/ 2220699 h 3212432"/>
                <a:gd name="connsiteX48" fmla="*/ 3747201 w 3991039"/>
                <a:gd name="connsiteY48" fmla="*/ 1958102 h 3212432"/>
                <a:gd name="connsiteX49" fmla="*/ 3904147 w 3991039"/>
                <a:gd name="connsiteY49" fmla="*/ 1303421 h 3212432"/>
                <a:gd name="connsiteX0" fmla="*/ 3904147 w 3991039"/>
                <a:gd name="connsiteY0" fmla="*/ 1303421 h 3212432"/>
                <a:gd name="connsiteX1" fmla="*/ 3906052 w 3991039"/>
                <a:gd name="connsiteY1" fmla="*/ 1022484 h 3212432"/>
                <a:gd name="connsiteX2" fmla="*/ 3731695 w 3991039"/>
                <a:gd name="connsiteY2" fmla="*/ 1022484 h 3212432"/>
                <a:gd name="connsiteX3" fmla="*/ 3731695 w 3991039"/>
                <a:gd name="connsiteY3" fmla="*/ 661737 h 3212432"/>
                <a:gd name="connsiteX4" fmla="*/ 3636044 w 3991039"/>
                <a:gd name="connsiteY4" fmla="*/ 571801 h 3212432"/>
                <a:gd name="connsiteX5" fmla="*/ 3630329 w 3991039"/>
                <a:gd name="connsiteY5" fmla="*/ 350821 h 3212432"/>
                <a:gd name="connsiteX6" fmla="*/ 3278505 w 3991039"/>
                <a:gd name="connsiteY6" fmla="*/ 0 h 3212432"/>
                <a:gd name="connsiteX7" fmla="*/ 3211329 w 3991039"/>
                <a:gd name="connsiteY7" fmla="*/ 57651 h 3212432"/>
                <a:gd name="connsiteX8" fmla="*/ 3081789 w 3991039"/>
                <a:gd name="connsiteY8" fmla="*/ 53841 h 3212432"/>
                <a:gd name="connsiteX9" fmla="*/ 3079884 w 3991039"/>
                <a:gd name="connsiteY9" fmla="*/ 141070 h 3212432"/>
                <a:gd name="connsiteX10" fmla="*/ 3218347 w 3991039"/>
                <a:gd name="connsiteY10" fmla="*/ 268705 h 3212432"/>
                <a:gd name="connsiteX11" fmla="*/ 3125905 w 3991039"/>
                <a:gd name="connsiteY11" fmla="*/ 372979 h 3212432"/>
                <a:gd name="connsiteX12" fmla="*/ 2861410 w 3991039"/>
                <a:gd name="connsiteY12" fmla="*/ 372979 h 3212432"/>
                <a:gd name="connsiteX13" fmla="*/ 2797242 w 3991039"/>
                <a:gd name="connsiteY13" fmla="*/ 312821 h 3212432"/>
                <a:gd name="connsiteX14" fmla="*/ 2725053 w 3991039"/>
                <a:gd name="connsiteY14" fmla="*/ 388821 h 3212432"/>
                <a:gd name="connsiteX15" fmla="*/ 2632810 w 3991039"/>
                <a:gd name="connsiteY15" fmla="*/ 300790 h 3212432"/>
                <a:gd name="connsiteX16" fmla="*/ 2472189 w 3991039"/>
                <a:gd name="connsiteY16" fmla="*/ 300790 h 3212432"/>
                <a:gd name="connsiteX17" fmla="*/ 2271863 w 3991039"/>
                <a:gd name="connsiteY17" fmla="*/ 517358 h 3212432"/>
                <a:gd name="connsiteX18" fmla="*/ 1959243 w 3991039"/>
                <a:gd name="connsiteY18" fmla="*/ 517358 h 3212432"/>
                <a:gd name="connsiteX19" fmla="*/ 1818674 w 3991039"/>
                <a:gd name="connsiteY19" fmla="*/ 665748 h 3212432"/>
                <a:gd name="connsiteX20" fmla="*/ 1745682 w 3991039"/>
                <a:gd name="connsiteY20" fmla="*/ 585537 h 3212432"/>
                <a:gd name="connsiteX21" fmla="*/ 1481789 w 3991039"/>
                <a:gd name="connsiteY21" fmla="*/ 585537 h 3212432"/>
                <a:gd name="connsiteX22" fmla="*/ 1481789 w 3991039"/>
                <a:gd name="connsiteY22" fmla="*/ 838200 h 3212432"/>
                <a:gd name="connsiteX23" fmla="*/ 888231 w 3991039"/>
                <a:gd name="connsiteY23" fmla="*/ 1423737 h 3212432"/>
                <a:gd name="connsiteX24" fmla="*/ 768116 w 3991039"/>
                <a:gd name="connsiteY24" fmla="*/ 1425642 h 3212432"/>
                <a:gd name="connsiteX25" fmla="*/ 768116 w 3991039"/>
                <a:gd name="connsiteY25" fmla="*/ 1620253 h 3212432"/>
                <a:gd name="connsiteX26" fmla="*/ 0 w 3991039"/>
                <a:gd name="connsiteY26" fmla="*/ 2387567 h 3212432"/>
                <a:gd name="connsiteX27" fmla="*/ 1905 w 3991039"/>
                <a:gd name="connsiteY27" fmla="*/ 2594811 h 3212432"/>
                <a:gd name="connsiteX28" fmla="*/ 246547 w 3991039"/>
                <a:gd name="connsiteY28" fmla="*/ 2594811 h 3212432"/>
                <a:gd name="connsiteX29" fmla="*/ 248452 w 3991039"/>
                <a:gd name="connsiteY29" fmla="*/ 2798947 h 3212432"/>
                <a:gd name="connsiteX30" fmla="*/ 331169 w 3991039"/>
                <a:gd name="connsiteY30" fmla="*/ 2879558 h 3212432"/>
                <a:gd name="connsiteX31" fmla="*/ 768317 w 3991039"/>
                <a:gd name="connsiteY31" fmla="*/ 2879558 h 3212432"/>
                <a:gd name="connsiteX32" fmla="*/ 934052 w 3991039"/>
                <a:gd name="connsiteY32" fmla="*/ 2715127 h 3212432"/>
                <a:gd name="connsiteX33" fmla="*/ 1048653 w 3991039"/>
                <a:gd name="connsiteY33" fmla="*/ 2827421 h 3212432"/>
                <a:gd name="connsiteX34" fmla="*/ 1201053 w 3991039"/>
                <a:gd name="connsiteY34" fmla="*/ 2827421 h 3212432"/>
                <a:gd name="connsiteX35" fmla="*/ 1201053 w 3991039"/>
                <a:gd name="connsiteY35" fmla="*/ 3132221 h 3212432"/>
                <a:gd name="connsiteX36" fmla="*/ 1289284 w 3991039"/>
                <a:gd name="connsiteY36" fmla="*/ 3212432 h 3212432"/>
                <a:gd name="connsiteX37" fmla="*/ 1551077 w 3991039"/>
                <a:gd name="connsiteY37" fmla="*/ 2966287 h 3212432"/>
                <a:gd name="connsiteX38" fmla="*/ 1805859 w 3991039"/>
                <a:gd name="connsiteY38" fmla="*/ 2967850 h 3212432"/>
                <a:gd name="connsiteX39" fmla="*/ 1912148 w 3991039"/>
                <a:gd name="connsiteY39" fmla="*/ 2842804 h 3212432"/>
                <a:gd name="connsiteX40" fmla="*/ 2390449 w 3991039"/>
                <a:gd name="connsiteY40" fmla="*/ 2845930 h 3212432"/>
                <a:gd name="connsiteX41" fmla="*/ 2543631 w 3991039"/>
                <a:gd name="connsiteY41" fmla="*/ 2977230 h 3212432"/>
                <a:gd name="connsiteX42" fmla="*/ 3303286 w 3991039"/>
                <a:gd name="connsiteY42" fmla="*/ 2974102 h 3212432"/>
                <a:gd name="connsiteX43" fmla="*/ 3365809 w 3991039"/>
                <a:gd name="connsiteY43" fmla="*/ 2886570 h 3212432"/>
                <a:gd name="connsiteX44" fmla="*/ 3650290 w 3991039"/>
                <a:gd name="connsiteY44" fmla="*/ 2883444 h 3212432"/>
                <a:gd name="connsiteX45" fmla="*/ 3916013 w 3991039"/>
                <a:gd name="connsiteY45" fmla="*/ 2667739 h 3212432"/>
                <a:gd name="connsiteX46" fmla="*/ 3912886 w 3991039"/>
                <a:gd name="connsiteY46" fmla="*/ 2311358 h 3212432"/>
                <a:gd name="connsiteX47" fmla="*/ 3991039 w 3991039"/>
                <a:gd name="connsiteY47" fmla="*/ 2226951 h 3212432"/>
                <a:gd name="connsiteX48" fmla="*/ 3747201 w 3991039"/>
                <a:gd name="connsiteY48" fmla="*/ 1958102 h 3212432"/>
                <a:gd name="connsiteX49" fmla="*/ 3904147 w 3991039"/>
                <a:gd name="connsiteY49" fmla="*/ 1303421 h 3212432"/>
                <a:gd name="connsiteX0" fmla="*/ 3904147 w 3991039"/>
                <a:gd name="connsiteY0" fmla="*/ 1303421 h 3212432"/>
                <a:gd name="connsiteX1" fmla="*/ 3906052 w 3991039"/>
                <a:gd name="connsiteY1" fmla="*/ 1022484 h 3212432"/>
                <a:gd name="connsiteX2" fmla="*/ 3731695 w 3991039"/>
                <a:gd name="connsiteY2" fmla="*/ 1022484 h 3212432"/>
                <a:gd name="connsiteX3" fmla="*/ 3731695 w 3991039"/>
                <a:gd name="connsiteY3" fmla="*/ 661737 h 3212432"/>
                <a:gd name="connsiteX4" fmla="*/ 3636044 w 3991039"/>
                <a:gd name="connsiteY4" fmla="*/ 571801 h 3212432"/>
                <a:gd name="connsiteX5" fmla="*/ 3630329 w 3991039"/>
                <a:gd name="connsiteY5" fmla="*/ 350821 h 3212432"/>
                <a:gd name="connsiteX6" fmla="*/ 3278505 w 3991039"/>
                <a:gd name="connsiteY6" fmla="*/ 0 h 3212432"/>
                <a:gd name="connsiteX7" fmla="*/ 3211329 w 3991039"/>
                <a:gd name="connsiteY7" fmla="*/ 57651 h 3212432"/>
                <a:gd name="connsiteX8" fmla="*/ 3081789 w 3991039"/>
                <a:gd name="connsiteY8" fmla="*/ 53841 h 3212432"/>
                <a:gd name="connsiteX9" fmla="*/ 3079884 w 3991039"/>
                <a:gd name="connsiteY9" fmla="*/ 141070 h 3212432"/>
                <a:gd name="connsiteX10" fmla="*/ 3218347 w 3991039"/>
                <a:gd name="connsiteY10" fmla="*/ 268705 h 3212432"/>
                <a:gd name="connsiteX11" fmla="*/ 3125905 w 3991039"/>
                <a:gd name="connsiteY11" fmla="*/ 372979 h 3212432"/>
                <a:gd name="connsiteX12" fmla="*/ 2861410 w 3991039"/>
                <a:gd name="connsiteY12" fmla="*/ 372979 h 3212432"/>
                <a:gd name="connsiteX13" fmla="*/ 2797242 w 3991039"/>
                <a:gd name="connsiteY13" fmla="*/ 312821 h 3212432"/>
                <a:gd name="connsiteX14" fmla="*/ 2725053 w 3991039"/>
                <a:gd name="connsiteY14" fmla="*/ 388821 h 3212432"/>
                <a:gd name="connsiteX15" fmla="*/ 2632810 w 3991039"/>
                <a:gd name="connsiteY15" fmla="*/ 300790 h 3212432"/>
                <a:gd name="connsiteX16" fmla="*/ 2472189 w 3991039"/>
                <a:gd name="connsiteY16" fmla="*/ 300790 h 3212432"/>
                <a:gd name="connsiteX17" fmla="*/ 2271863 w 3991039"/>
                <a:gd name="connsiteY17" fmla="*/ 517358 h 3212432"/>
                <a:gd name="connsiteX18" fmla="*/ 1959243 w 3991039"/>
                <a:gd name="connsiteY18" fmla="*/ 517358 h 3212432"/>
                <a:gd name="connsiteX19" fmla="*/ 1818674 w 3991039"/>
                <a:gd name="connsiteY19" fmla="*/ 665748 h 3212432"/>
                <a:gd name="connsiteX20" fmla="*/ 1745682 w 3991039"/>
                <a:gd name="connsiteY20" fmla="*/ 585537 h 3212432"/>
                <a:gd name="connsiteX21" fmla="*/ 1481789 w 3991039"/>
                <a:gd name="connsiteY21" fmla="*/ 585537 h 3212432"/>
                <a:gd name="connsiteX22" fmla="*/ 1481789 w 3991039"/>
                <a:gd name="connsiteY22" fmla="*/ 838200 h 3212432"/>
                <a:gd name="connsiteX23" fmla="*/ 888231 w 3991039"/>
                <a:gd name="connsiteY23" fmla="*/ 1423737 h 3212432"/>
                <a:gd name="connsiteX24" fmla="*/ 768116 w 3991039"/>
                <a:gd name="connsiteY24" fmla="*/ 1425642 h 3212432"/>
                <a:gd name="connsiteX25" fmla="*/ 768116 w 3991039"/>
                <a:gd name="connsiteY25" fmla="*/ 1620253 h 3212432"/>
                <a:gd name="connsiteX26" fmla="*/ 0 w 3991039"/>
                <a:gd name="connsiteY26" fmla="*/ 2387567 h 3212432"/>
                <a:gd name="connsiteX27" fmla="*/ 1905 w 3991039"/>
                <a:gd name="connsiteY27" fmla="*/ 2594811 h 3212432"/>
                <a:gd name="connsiteX28" fmla="*/ 246547 w 3991039"/>
                <a:gd name="connsiteY28" fmla="*/ 2594811 h 3212432"/>
                <a:gd name="connsiteX29" fmla="*/ 248452 w 3991039"/>
                <a:gd name="connsiteY29" fmla="*/ 2798947 h 3212432"/>
                <a:gd name="connsiteX30" fmla="*/ 331169 w 3991039"/>
                <a:gd name="connsiteY30" fmla="*/ 2879558 h 3212432"/>
                <a:gd name="connsiteX31" fmla="*/ 768317 w 3991039"/>
                <a:gd name="connsiteY31" fmla="*/ 2879558 h 3212432"/>
                <a:gd name="connsiteX32" fmla="*/ 934052 w 3991039"/>
                <a:gd name="connsiteY32" fmla="*/ 2715127 h 3212432"/>
                <a:gd name="connsiteX33" fmla="*/ 1048653 w 3991039"/>
                <a:gd name="connsiteY33" fmla="*/ 2827421 h 3212432"/>
                <a:gd name="connsiteX34" fmla="*/ 1201053 w 3991039"/>
                <a:gd name="connsiteY34" fmla="*/ 2827421 h 3212432"/>
                <a:gd name="connsiteX35" fmla="*/ 1201053 w 3991039"/>
                <a:gd name="connsiteY35" fmla="*/ 3132221 h 3212432"/>
                <a:gd name="connsiteX36" fmla="*/ 1289284 w 3991039"/>
                <a:gd name="connsiteY36" fmla="*/ 3212432 h 3212432"/>
                <a:gd name="connsiteX37" fmla="*/ 1551077 w 3991039"/>
                <a:gd name="connsiteY37" fmla="*/ 2966287 h 3212432"/>
                <a:gd name="connsiteX38" fmla="*/ 1805859 w 3991039"/>
                <a:gd name="connsiteY38" fmla="*/ 2967850 h 3212432"/>
                <a:gd name="connsiteX39" fmla="*/ 1912148 w 3991039"/>
                <a:gd name="connsiteY39" fmla="*/ 2842804 h 3212432"/>
                <a:gd name="connsiteX40" fmla="*/ 2390449 w 3991039"/>
                <a:gd name="connsiteY40" fmla="*/ 2845930 h 3212432"/>
                <a:gd name="connsiteX41" fmla="*/ 2543631 w 3991039"/>
                <a:gd name="connsiteY41" fmla="*/ 2977230 h 3212432"/>
                <a:gd name="connsiteX42" fmla="*/ 3303286 w 3991039"/>
                <a:gd name="connsiteY42" fmla="*/ 2974102 h 3212432"/>
                <a:gd name="connsiteX43" fmla="*/ 3365809 w 3991039"/>
                <a:gd name="connsiteY43" fmla="*/ 2886570 h 3212432"/>
                <a:gd name="connsiteX44" fmla="*/ 3650290 w 3991039"/>
                <a:gd name="connsiteY44" fmla="*/ 2883444 h 3212432"/>
                <a:gd name="connsiteX45" fmla="*/ 3916013 w 3991039"/>
                <a:gd name="connsiteY45" fmla="*/ 2667739 h 3212432"/>
                <a:gd name="connsiteX46" fmla="*/ 3912886 w 3991039"/>
                <a:gd name="connsiteY46" fmla="*/ 2311358 h 3212432"/>
                <a:gd name="connsiteX47" fmla="*/ 3991039 w 3991039"/>
                <a:gd name="connsiteY47" fmla="*/ 2226951 h 3212432"/>
                <a:gd name="connsiteX48" fmla="*/ 3747201 w 3991039"/>
                <a:gd name="connsiteY48" fmla="*/ 1958102 h 3212432"/>
                <a:gd name="connsiteX49" fmla="*/ 3794091 w 3991039"/>
                <a:gd name="connsiteY49" fmla="*/ 1736145 h 3212432"/>
                <a:gd name="connsiteX50" fmla="*/ 3904147 w 3991039"/>
                <a:gd name="connsiteY50" fmla="*/ 1303421 h 3212432"/>
                <a:gd name="connsiteX0" fmla="*/ 3904147 w 3991039"/>
                <a:gd name="connsiteY0" fmla="*/ 1303421 h 3212432"/>
                <a:gd name="connsiteX1" fmla="*/ 3906052 w 3991039"/>
                <a:gd name="connsiteY1" fmla="*/ 1022484 h 3212432"/>
                <a:gd name="connsiteX2" fmla="*/ 3731695 w 3991039"/>
                <a:gd name="connsiteY2" fmla="*/ 1022484 h 3212432"/>
                <a:gd name="connsiteX3" fmla="*/ 3731695 w 3991039"/>
                <a:gd name="connsiteY3" fmla="*/ 661737 h 3212432"/>
                <a:gd name="connsiteX4" fmla="*/ 3636044 w 3991039"/>
                <a:gd name="connsiteY4" fmla="*/ 571801 h 3212432"/>
                <a:gd name="connsiteX5" fmla="*/ 3630329 w 3991039"/>
                <a:gd name="connsiteY5" fmla="*/ 350821 h 3212432"/>
                <a:gd name="connsiteX6" fmla="*/ 3278505 w 3991039"/>
                <a:gd name="connsiteY6" fmla="*/ 0 h 3212432"/>
                <a:gd name="connsiteX7" fmla="*/ 3211329 w 3991039"/>
                <a:gd name="connsiteY7" fmla="*/ 57651 h 3212432"/>
                <a:gd name="connsiteX8" fmla="*/ 3081789 w 3991039"/>
                <a:gd name="connsiteY8" fmla="*/ 53841 h 3212432"/>
                <a:gd name="connsiteX9" fmla="*/ 3079884 w 3991039"/>
                <a:gd name="connsiteY9" fmla="*/ 141070 h 3212432"/>
                <a:gd name="connsiteX10" fmla="*/ 3218347 w 3991039"/>
                <a:gd name="connsiteY10" fmla="*/ 268705 h 3212432"/>
                <a:gd name="connsiteX11" fmla="*/ 3125905 w 3991039"/>
                <a:gd name="connsiteY11" fmla="*/ 372979 h 3212432"/>
                <a:gd name="connsiteX12" fmla="*/ 2861410 w 3991039"/>
                <a:gd name="connsiteY12" fmla="*/ 372979 h 3212432"/>
                <a:gd name="connsiteX13" fmla="*/ 2797242 w 3991039"/>
                <a:gd name="connsiteY13" fmla="*/ 312821 h 3212432"/>
                <a:gd name="connsiteX14" fmla="*/ 2725053 w 3991039"/>
                <a:gd name="connsiteY14" fmla="*/ 388821 h 3212432"/>
                <a:gd name="connsiteX15" fmla="*/ 2632810 w 3991039"/>
                <a:gd name="connsiteY15" fmla="*/ 300790 h 3212432"/>
                <a:gd name="connsiteX16" fmla="*/ 2472189 w 3991039"/>
                <a:gd name="connsiteY16" fmla="*/ 300790 h 3212432"/>
                <a:gd name="connsiteX17" fmla="*/ 2271863 w 3991039"/>
                <a:gd name="connsiteY17" fmla="*/ 517358 h 3212432"/>
                <a:gd name="connsiteX18" fmla="*/ 1959243 w 3991039"/>
                <a:gd name="connsiteY18" fmla="*/ 517358 h 3212432"/>
                <a:gd name="connsiteX19" fmla="*/ 1818674 w 3991039"/>
                <a:gd name="connsiteY19" fmla="*/ 665748 h 3212432"/>
                <a:gd name="connsiteX20" fmla="*/ 1745682 w 3991039"/>
                <a:gd name="connsiteY20" fmla="*/ 585537 h 3212432"/>
                <a:gd name="connsiteX21" fmla="*/ 1481789 w 3991039"/>
                <a:gd name="connsiteY21" fmla="*/ 585537 h 3212432"/>
                <a:gd name="connsiteX22" fmla="*/ 1481789 w 3991039"/>
                <a:gd name="connsiteY22" fmla="*/ 838200 h 3212432"/>
                <a:gd name="connsiteX23" fmla="*/ 888231 w 3991039"/>
                <a:gd name="connsiteY23" fmla="*/ 1423737 h 3212432"/>
                <a:gd name="connsiteX24" fmla="*/ 768116 w 3991039"/>
                <a:gd name="connsiteY24" fmla="*/ 1425642 h 3212432"/>
                <a:gd name="connsiteX25" fmla="*/ 768116 w 3991039"/>
                <a:gd name="connsiteY25" fmla="*/ 1620253 h 3212432"/>
                <a:gd name="connsiteX26" fmla="*/ 0 w 3991039"/>
                <a:gd name="connsiteY26" fmla="*/ 2387567 h 3212432"/>
                <a:gd name="connsiteX27" fmla="*/ 1905 w 3991039"/>
                <a:gd name="connsiteY27" fmla="*/ 2594811 h 3212432"/>
                <a:gd name="connsiteX28" fmla="*/ 246547 w 3991039"/>
                <a:gd name="connsiteY28" fmla="*/ 2594811 h 3212432"/>
                <a:gd name="connsiteX29" fmla="*/ 248452 w 3991039"/>
                <a:gd name="connsiteY29" fmla="*/ 2798947 h 3212432"/>
                <a:gd name="connsiteX30" fmla="*/ 331169 w 3991039"/>
                <a:gd name="connsiteY30" fmla="*/ 2879558 h 3212432"/>
                <a:gd name="connsiteX31" fmla="*/ 768317 w 3991039"/>
                <a:gd name="connsiteY31" fmla="*/ 2879558 h 3212432"/>
                <a:gd name="connsiteX32" fmla="*/ 934052 w 3991039"/>
                <a:gd name="connsiteY32" fmla="*/ 2715127 h 3212432"/>
                <a:gd name="connsiteX33" fmla="*/ 1048653 w 3991039"/>
                <a:gd name="connsiteY33" fmla="*/ 2827421 h 3212432"/>
                <a:gd name="connsiteX34" fmla="*/ 1201053 w 3991039"/>
                <a:gd name="connsiteY34" fmla="*/ 2827421 h 3212432"/>
                <a:gd name="connsiteX35" fmla="*/ 1201053 w 3991039"/>
                <a:gd name="connsiteY35" fmla="*/ 3132221 h 3212432"/>
                <a:gd name="connsiteX36" fmla="*/ 1289284 w 3991039"/>
                <a:gd name="connsiteY36" fmla="*/ 3212432 h 3212432"/>
                <a:gd name="connsiteX37" fmla="*/ 1551077 w 3991039"/>
                <a:gd name="connsiteY37" fmla="*/ 2966287 h 3212432"/>
                <a:gd name="connsiteX38" fmla="*/ 1805859 w 3991039"/>
                <a:gd name="connsiteY38" fmla="*/ 2967850 h 3212432"/>
                <a:gd name="connsiteX39" fmla="*/ 1912148 w 3991039"/>
                <a:gd name="connsiteY39" fmla="*/ 2842804 h 3212432"/>
                <a:gd name="connsiteX40" fmla="*/ 2390449 w 3991039"/>
                <a:gd name="connsiteY40" fmla="*/ 2845930 h 3212432"/>
                <a:gd name="connsiteX41" fmla="*/ 2543631 w 3991039"/>
                <a:gd name="connsiteY41" fmla="*/ 2977230 h 3212432"/>
                <a:gd name="connsiteX42" fmla="*/ 3303286 w 3991039"/>
                <a:gd name="connsiteY42" fmla="*/ 2974102 h 3212432"/>
                <a:gd name="connsiteX43" fmla="*/ 3365809 w 3991039"/>
                <a:gd name="connsiteY43" fmla="*/ 2886570 h 3212432"/>
                <a:gd name="connsiteX44" fmla="*/ 3650290 w 3991039"/>
                <a:gd name="connsiteY44" fmla="*/ 2883444 h 3212432"/>
                <a:gd name="connsiteX45" fmla="*/ 3916013 w 3991039"/>
                <a:gd name="connsiteY45" fmla="*/ 2667739 h 3212432"/>
                <a:gd name="connsiteX46" fmla="*/ 3912886 w 3991039"/>
                <a:gd name="connsiteY46" fmla="*/ 2311358 h 3212432"/>
                <a:gd name="connsiteX47" fmla="*/ 3991039 w 3991039"/>
                <a:gd name="connsiteY47" fmla="*/ 2226951 h 3212432"/>
                <a:gd name="connsiteX48" fmla="*/ 3747201 w 3991039"/>
                <a:gd name="connsiteY48" fmla="*/ 1958102 h 3212432"/>
                <a:gd name="connsiteX49" fmla="*/ 3909759 w 3991039"/>
                <a:gd name="connsiteY49" fmla="*/ 1776785 h 3212432"/>
                <a:gd name="connsiteX50" fmla="*/ 3904147 w 3991039"/>
                <a:gd name="connsiteY50" fmla="*/ 1303421 h 321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91039" h="3212432">
                  <a:moveTo>
                    <a:pt x="3904147" y="1303421"/>
                  </a:moveTo>
                  <a:lnTo>
                    <a:pt x="3906052" y="1022484"/>
                  </a:lnTo>
                  <a:lnTo>
                    <a:pt x="3731695" y="1022484"/>
                  </a:lnTo>
                  <a:lnTo>
                    <a:pt x="3731695" y="661737"/>
                  </a:lnTo>
                  <a:lnTo>
                    <a:pt x="3636044" y="571801"/>
                  </a:lnTo>
                  <a:lnTo>
                    <a:pt x="3630329" y="350821"/>
                  </a:lnTo>
                  <a:lnTo>
                    <a:pt x="3278505" y="0"/>
                  </a:lnTo>
                  <a:lnTo>
                    <a:pt x="3211329" y="57651"/>
                  </a:lnTo>
                  <a:lnTo>
                    <a:pt x="3081789" y="53841"/>
                  </a:lnTo>
                  <a:lnTo>
                    <a:pt x="3079884" y="141070"/>
                  </a:lnTo>
                  <a:lnTo>
                    <a:pt x="3218347" y="268705"/>
                  </a:lnTo>
                  <a:lnTo>
                    <a:pt x="3125905" y="372979"/>
                  </a:lnTo>
                  <a:lnTo>
                    <a:pt x="2861410" y="372979"/>
                  </a:lnTo>
                  <a:lnTo>
                    <a:pt x="2797242" y="312821"/>
                  </a:lnTo>
                  <a:lnTo>
                    <a:pt x="2725053" y="388821"/>
                  </a:lnTo>
                  <a:lnTo>
                    <a:pt x="2632810" y="300790"/>
                  </a:lnTo>
                  <a:lnTo>
                    <a:pt x="2472189" y="300790"/>
                  </a:lnTo>
                  <a:lnTo>
                    <a:pt x="2271863" y="517358"/>
                  </a:lnTo>
                  <a:lnTo>
                    <a:pt x="1959243" y="517358"/>
                  </a:lnTo>
                  <a:lnTo>
                    <a:pt x="1818674" y="665748"/>
                  </a:lnTo>
                  <a:lnTo>
                    <a:pt x="1745682" y="585537"/>
                  </a:lnTo>
                  <a:lnTo>
                    <a:pt x="1481789" y="585537"/>
                  </a:lnTo>
                  <a:lnTo>
                    <a:pt x="1481789" y="838200"/>
                  </a:lnTo>
                  <a:lnTo>
                    <a:pt x="888231" y="1423737"/>
                  </a:lnTo>
                  <a:lnTo>
                    <a:pt x="768116" y="1425642"/>
                  </a:lnTo>
                  <a:lnTo>
                    <a:pt x="768116" y="1620253"/>
                  </a:lnTo>
                  <a:lnTo>
                    <a:pt x="0" y="2387567"/>
                  </a:lnTo>
                  <a:lnTo>
                    <a:pt x="1905" y="2594811"/>
                  </a:lnTo>
                  <a:lnTo>
                    <a:pt x="246547" y="2594811"/>
                  </a:lnTo>
                  <a:lnTo>
                    <a:pt x="248452" y="2798947"/>
                  </a:lnTo>
                  <a:lnTo>
                    <a:pt x="331169" y="2879558"/>
                  </a:lnTo>
                  <a:lnTo>
                    <a:pt x="768317" y="2879558"/>
                  </a:lnTo>
                  <a:lnTo>
                    <a:pt x="934052" y="2715127"/>
                  </a:lnTo>
                  <a:lnTo>
                    <a:pt x="1048653" y="2827421"/>
                  </a:lnTo>
                  <a:lnTo>
                    <a:pt x="1201053" y="2827421"/>
                  </a:lnTo>
                  <a:lnTo>
                    <a:pt x="1201053" y="3132221"/>
                  </a:lnTo>
                  <a:lnTo>
                    <a:pt x="1289284" y="3212432"/>
                  </a:lnTo>
                  <a:lnTo>
                    <a:pt x="1551077" y="2966287"/>
                  </a:lnTo>
                  <a:lnTo>
                    <a:pt x="1805859" y="2967850"/>
                  </a:lnTo>
                  <a:lnTo>
                    <a:pt x="1912148" y="2842804"/>
                  </a:lnTo>
                  <a:lnTo>
                    <a:pt x="2390449" y="2845930"/>
                  </a:lnTo>
                  <a:lnTo>
                    <a:pt x="2543631" y="2977230"/>
                  </a:lnTo>
                  <a:lnTo>
                    <a:pt x="3303286" y="2974102"/>
                  </a:lnTo>
                  <a:lnTo>
                    <a:pt x="3365809" y="2886570"/>
                  </a:lnTo>
                  <a:lnTo>
                    <a:pt x="3650290" y="2883444"/>
                  </a:lnTo>
                  <a:lnTo>
                    <a:pt x="3916013" y="2667739"/>
                  </a:lnTo>
                  <a:cubicBezTo>
                    <a:pt x="3914971" y="2551029"/>
                    <a:pt x="3913928" y="2428068"/>
                    <a:pt x="3912886" y="2311358"/>
                  </a:cubicBezTo>
                  <a:lnTo>
                    <a:pt x="3991039" y="2226951"/>
                  </a:lnTo>
                  <a:lnTo>
                    <a:pt x="3747201" y="1958102"/>
                  </a:lnTo>
                  <a:lnTo>
                    <a:pt x="3909759" y="1776785"/>
                  </a:lnTo>
                  <a:cubicBezTo>
                    <a:pt x="3907888" y="1618997"/>
                    <a:pt x="3906018" y="1461209"/>
                    <a:pt x="3904147" y="1303421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900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45C23BDD-B860-4970-A8B7-884DD9BE7A2B}"/>
                </a:ext>
              </a:extLst>
            </p:cNvPr>
            <p:cNvSpPr txBox="1"/>
            <p:nvPr/>
          </p:nvSpPr>
          <p:spPr>
            <a:xfrm>
              <a:off x="7707555" y="2999240"/>
              <a:ext cx="827331" cy="3833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C00000"/>
                  </a:solidFill>
                </a:rPr>
                <a:t>Landkreis Northeim</a:t>
              </a:r>
              <a:endParaRPr lang="de-DE" sz="9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84478B8-9B9A-40FE-96D0-12253E1B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76" y="1560828"/>
            <a:ext cx="7077034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e-car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e-bike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Northeim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 e-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carsharing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stations</a:t>
            </a: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bikesharing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sharing systems should be usable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everyone,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6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A689DA08-A902-4112-B422-43008984AD9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project: Groups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endParaRPr lang="en-US" sz="3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chseck 1">
            <a:extLst>
              <a:ext uri="{FF2B5EF4-FFF2-40B4-BE49-F238E27FC236}">
                <a16:creationId xmlns:a16="http://schemas.microsoft.com/office/drawing/2014/main" id="{BED4A8D9-4FA8-4C79-8996-99BFFF26743F}"/>
              </a:ext>
            </a:extLst>
          </p:cNvPr>
          <p:cNvSpPr/>
          <p:nvPr/>
        </p:nvSpPr>
        <p:spPr>
          <a:xfrm>
            <a:off x="4680378" y="3298287"/>
            <a:ext cx="1811548" cy="156167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County </a:t>
            </a:r>
            <a:r>
              <a:rPr lang="de-DE" b="1" dirty="0" err="1"/>
              <a:t>of</a:t>
            </a:r>
            <a:endParaRPr lang="de-DE" b="1" dirty="0"/>
          </a:p>
          <a:p>
            <a:pPr algn="ctr"/>
            <a:r>
              <a:rPr lang="de-DE" b="1" dirty="0"/>
              <a:t>Northeim</a:t>
            </a:r>
          </a:p>
        </p:txBody>
      </p:sp>
      <p:sp>
        <p:nvSpPr>
          <p:cNvPr id="6" name="Sechseck 5">
            <a:extLst>
              <a:ext uri="{FF2B5EF4-FFF2-40B4-BE49-F238E27FC236}">
                <a16:creationId xmlns:a16="http://schemas.microsoft.com/office/drawing/2014/main" id="{1880572A-D2F6-4C4A-A58B-2CD838E507F9}"/>
              </a:ext>
            </a:extLst>
          </p:cNvPr>
          <p:cNvSpPr/>
          <p:nvPr/>
        </p:nvSpPr>
        <p:spPr>
          <a:xfrm>
            <a:off x="6188667" y="2446218"/>
            <a:ext cx="1811548" cy="1561679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 </a:t>
            </a:r>
            <a:r>
              <a:rPr lang="de-DE" b="1" dirty="0"/>
              <a:t>Northeim </a:t>
            </a:r>
            <a:r>
              <a:rPr lang="de-DE" b="1" dirty="0" err="1"/>
              <a:t>public</a:t>
            </a:r>
            <a:r>
              <a:rPr lang="de-DE" b="1" dirty="0"/>
              <a:t> utilities</a:t>
            </a:r>
          </a:p>
        </p:txBody>
      </p:sp>
      <p:sp>
        <p:nvSpPr>
          <p:cNvPr id="7" name="Sechseck 6">
            <a:extLst>
              <a:ext uri="{FF2B5EF4-FFF2-40B4-BE49-F238E27FC236}">
                <a16:creationId xmlns:a16="http://schemas.microsoft.com/office/drawing/2014/main" id="{240C6605-1704-44EE-A6D3-FDBFFF44A9A8}"/>
              </a:ext>
            </a:extLst>
          </p:cNvPr>
          <p:cNvSpPr/>
          <p:nvPr/>
        </p:nvSpPr>
        <p:spPr>
          <a:xfrm>
            <a:off x="4680378" y="1665379"/>
            <a:ext cx="1811548" cy="1561679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City </a:t>
            </a:r>
            <a:r>
              <a:rPr lang="de-DE" b="1" dirty="0" err="1"/>
              <a:t>of</a:t>
            </a:r>
            <a:endParaRPr lang="de-DE" b="1" dirty="0"/>
          </a:p>
          <a:p>
            <a:pPr algn="ctr"/>
            <a:r>
              <a:rPr lang="de-DE" b="1" dirty="0"/>
              <a:t>Northeim</a:t>
            </a:r>
          </a:p>
        </p:txBody>
      </p:sp>
      <p:sp>
        <p:nvSpPr>
          <p:cNvPr id="8" name="Sechseck 7">
            <a:extLst>
              <a:ext uri="{FF2B5EF4-FFF2-40B4-BE49-F238E27FC236}">
                <a16:creationId xmlns:a16="http://schemas.microsoft.com/office/drawing/2014/main" id="{4B7510E2-A7A2-4528-A9B9-BC19A126C8D1}"/>
              </a:ext>
            </a:extLst>
          </p:cNvPr>
          <p:cNvSpPr/>
          <p:nvPr/>
        </p:nvSpPr>
        <p:spPr>
          <a:xfrm>
            <a:off x="3172089" y="2481833"/>
            <a:ext cx="1811548" cy="1561679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University</a:t>
            </a:r>
          </a:p>
          <a:p>
            <a:pPr algn="ctr"/>
            <a:r>
              <a:rPr lang="de-DE" b="1" dirty="0" err="1"/>
              <a:t>of</a:t>
            </a:r>
            <a:endParaRPr lang="de-DE" b="1" dirty="0"/>
          </a:p>
          <a:p>
            <a:pPr algn="ctr"/>
            <a:r>
              <a:rPr lang="de-DE" b="1" dirty="0"/>
              <a:t>Göttingen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2182E4DB-2FF8-413F-A61D-E56930CC0E02}"/>
              </a:ext>
            </a:extLst>
          </p:cNvPr>
          <p:cNvSpPr/>
          <p:nvPr/>
        </p:nvSpPr>
        <p:spPr>
          <a:xfrm>
            <a:off x="3172089" y="4114741"/>
            <a:ext cx="1811548" cy="1561679"/>
          </a:xfrm>
          <a:prstGeom prst="hex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ZVSN </a:t>
            </a:r>
            <a:r>
              <a:rPr lang="de-DE" sz="1200" b="1" dirty="0" smtClean="0"/>
              <a:t>(</a:t>
            </a:r>
            <a:r>
              <a:rPr lang="de-DE" sz="1200" b="1" i="1" dirty="0" smtClean="0"/>
              <a:t>Regional Public Transport Authority</a:t>
            </a:r>
            <a:r>
              <a:rPr lang="de-DE" sz="1200" b="1" dirty="0" smtClean="0"/>
              <a:t>)</a:t>
            </a:r>
            <a:endParaRPr lang="de-DE" sz="1200" b="1" dirty="0"/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DAC659DE-9529-4B96-85AF-E2DF31615F7B}"/>
              </a:ext>
            </a:extLst>
          </p:cNvPr>
          <p:cNvSpPr/>
          <p:nvPr/>
        </p:nvSpPr>
        <p:spPr>
          <a:xfrm>
            <a:off x="4680378" y="4931195"/>
            <a:ext cx="1811548" cy="1561679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Housing</a:t>
            </a:r>
            <a:r>
              <a:rPr lang="de-DE" b="1" dirty="0"/>
              <a:t> </a:t>
            </a:r>
            <a:r>
              <a:rPr lang="de-DE" b="1" dirty="0" err="1" smtClean="0"/>
              <a:t>companies</a:t>
            </a:r>
            <a:endParaRPr lang="de-DE" b="1" dirty="0"/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CC6F95D8-E772-4371-BD4E-6A7069244BBD}"/>
              </a:ext>
            </a:extLst>
          </p:cNvPr>
          <p:cNvSpPr/>
          <p:nvPr/>
        </p:nvSpPr>
        <p:spPr>
          <a:xfrm>
            <a:off x="6191757" y="4079126"/>
            <a:ext cx="1811548" cy="1561679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other</a:t>
            </a:r>
            <a:endParaRPr lang="de-DE" b="1" dirty="0"/>
          </a:p>
          <a:p>
            <a:pPr algn="ctr"/>
            <a:r>
              <a:rPr lang="de-DE" b="1" dirty="0"/>
              <a:t>stake-holders</a:t>
            </a:r>
          </a:p>
        </p:txBody>
      </p:sp>
    </p:spTree>
    <p:extLst>
      <p:ext uri="{BB962C8B-B14F-4D97-AF65-F5344CB8AC3E}">
        <p14:creationId xmlns:p14="http://schemas.microsoft.com/office/powerpoint/2010/main" val="22218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821D-F1F9-430D-972D-F048D69F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of Northeim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Northeim provides space for parking the vehicles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public utilities provide the charging infrastructure for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e-cars (+)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public utilities provide the charging infrastructure for the e-cars for a fee (monthly rates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stations)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(+, -)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charging points will be used for the pilot project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charging point will be built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administrative costs (contracts, long decision ways etc.)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828751-3FB5-4D3F-8032-A23502C9619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5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Pilot project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Cooperation, consequences/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3BDC161-2DB9-4B00-84FF-4B83DD32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48" y="5531901"/>
            <a:ext cx="3054927" cy="120950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D6CDA42-EB8B-493C-B1B8-8292E9EA0483}"/>
              </a:ext>
            </a:extLst>
          </p:cNvPr>
          <p:cNvSpPr/>
          <p:nvPr/>
        </p:nvSpPr>
        <p:spPr>
          <a:xfrm>
            <a:off x="933450" y="4764492"/>
            <a:ext cx="542925" cy="2156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6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821D-F1F9-430D-972D-F048D69F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51"/>
            <a:ext cx="10515600" cy="4813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University of Göttingen therefore conducted a survey of students to what extent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willing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use a sharing offer the result showed that the use of the sharing offers by the students is very price dependent (-)</a:t>
            </a:r>
          </a:p>
          <a:p>
            <a:pPr marL="228600" lvl="1" fontAlgn="base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50%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students are willing to pay only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1,00 to 1,50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Euro per bike rental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fontAlgn="base"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this is set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relation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the minimum revenue that an operator requires per month for an e-bike,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bicycle would have to generate at least 5 rides per day to be economically viable in the long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</a:p>
          <a:p>
            <a:pPr marL="715963" indent="0">
              <a:buNone/>
            </a:pPr>
            <a:r>
              <a:rPr lang="en-US" sz="1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 marL="715963" indent="0">
              <a:buNone/>
            </a:pPr>
            <a:r>
              <a:rPr lang="en-US" sz="1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e-bike sharing system in the city of Northeim would therefore </a:t>
            </a:r>
            <a:br>
              <a:rPr lang="en-US" sz="1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1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not be operated at a cost-covering level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828751-3FB5-4D3F-8032-A23502C9619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Pilot project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Cooperation, consequences/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3BDC161-2DB9-4B00-84FF-4B83DD329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48" y="5531901"/>
            <a:ext cx="3054927" cy="1209502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D6CDA42-EB8B-493C-B1B8-8292E9EA0483}"/>
              </a:ext>
            </a:extLst>
          </p:cNvPr>
          <p:cNvSpPr/>
          <p:nvPr/>
        </p:nvSpPr>
        <p:spPr>
          <a:xfrm>
            <a:off x="958148" y="4970774"/>
            <a:ext cx="565851" cy="2156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sp>
        <p:nvSpPr>
          <p:cNvPr id="59" name="Rectangle 2">
            <a:extLst>
              <a:ext uri="{FF2B5EF4-FFF2-40B4-BE49-F238E27FC236}">
                <a16:creationId xmlns:a16="http://schemas.microsoft.com/office/drawing/2014/main" id="{F123D4FB-0A42-429B-9816-6464F6AF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76" y="1560828"/>
            <a:ext cx="820656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as an e-bike sharing system in Northeim cannot be operated economically and one of the main target groups would not use it, another practical solution had to be found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instead of an e-bike sharing system, a conventional bicycle rental system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dirty="0">
                <a:latin typeface="Arial" pitchFamily="34" charset="0"/>
                <a:cs typeface="Arial" pitchFamily="34" charset="0"/>
              </a:rPr>
              <a:t>to be set up in Northeim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Benefits</a:t>
            </a: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the use is much cheaper</a:t>
            </a: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this increases acceptance and frequency of use among students</a:t>
            </a: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the lending and usage of such a system will be easier, which may help to attract other user groups</a:t>
            </a:r>
          </a:p>
          <a:p>
            <a:pPr marL="534988" lvl="1" indent="-268288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in addition, the CO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balance would be better and the multimodal idea would remain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the changes made it necessary to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shift budget </a:t>
            </a:r>
            <a:r>
              <a:rPr lang="en-US" dirty="0">
                <a:latin typeface="Arial" pitchFamily="34" charset="0"/>
                <a:cs typeface="Arial" pitchFamily="34" charset="0"/>
              </a:rPr>
              <a:t>lines from infrastructure investments to external consulting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1E7E20E-89F9-4CB5-B0DF-A9E696604A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5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Pilot project: Cooperation, consequences/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</a:p>
        </p:txBody>
      </p:sp>
    </p:spTree>
    <p:extLst>
      <p:ext uri="{BB962C8B-B14F-4D97-AF65-F5344CB8AC3E}">
        <p14:creationId xmlns:p14="http://schemas.microsoft.com/office/powerpoint/2010/main" val="37084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sp>
        <p:nvSpPr>
          <p:cNvPr id="59" name="Rectangle 2">
            <a:extLst>
              <a:ext uri="{FF2B5EF4-FFF2-40B4-BE49-F238E27FC236}">
                <a16:creationId xmlns:a16="http://schemas.microsoft.com/office/drawing/2014/main" id="{F123D4FB-0A42-429B-9816-6464F6AF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76" y="1560828"/>
            <a:ext cx="8206560" cy="426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pilot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track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moment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County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Northeim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n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sharing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-systems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long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decision-making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administration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Covid-19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insufficient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communication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stakeholders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other obligations and tasks in public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administration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(!)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tender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documents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1E7E20E-89F9-4CB5-B0DF-A9E696604A5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5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Pilot project: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affairs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feil: nach rechts 1">
            <a:extLst>
              <a:ext uri="{FF2B5EF4-FFF2-40B4-BE49-F238E27FC236}">
                <a16:creationId xmlns:a16="http://schemas.microsoft.com/office/drawing/2014/main" id="{CD6CDA42-EB8B-493C-B1B8-8292E9EA0483}"/>
              </a:ext>
            </a:extLst>
          </p:cNvPr>
          <p:cNvSpPr/>
          <p:nvPr/>
        </p:nvSpPr>
        <p:spPr>
          <a:xfrm>
            <a:off x="902294" y="5549191"/>
            <a:ext cx="393272" cy="2156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5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3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A4BDC50-E307-4826-8B7E-606E5E24C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86476"/>
              </p:ext>
            </p:extLst>
          </p:nvPr>
        </p:nvGraphicFramePr>
        <p:xfrm>
          <a:off x="338453" y="1177871"/>
          <a:ext cx="11339654" cy="4951095"/>
        </p:xfrm>
        <a:graphic>
          <a:graphicData uri="http://schemas.openxmlformats.org/drawingml/2006/table">
            <a:tbl>
              <a:tblPr/>
              <a:tblGrid>
                <a:gridCol w="1857014">
                  <a:extLst>
                    <a:ext uri="{9D8B030D-6E8A-4147-A177-3AD203B41FA5}">
                      <a16:colId xmlns:a16="http://schemas.microsoft.com/office/drawing/2014/main" val="1343105478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923545080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4030679396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962348694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829776262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3396388715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2290060182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3210439780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3495762520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492414047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446868244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824204713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3733622661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193548670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241647199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4188790344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2064830523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29196739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2850467795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1461887609"/>
                    </a:ext>
                  </a:extLst>
                </a:gridCol>
                <a:gridCol w="474132">
                  <a:extLst>
                    <a:ext uri="{9D8B030D-6E8A-4147-A177-3AD203B41FA5}">
                      <a16:colId xmlns:a16="http://schemas.microsoft.com/office/drawing/2014/main" val="2829146973"/>
                    </a:ext>
                  </a:extLst>
                </a:gridCol>
              </a:tblGrid>
              <a:tr h="7616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7249"/>
                  </a:ext>
                </a:extLst>
              </a:tr>
              <a:tr h="270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241404"/>
                  </a:ext>
                </a:extLst>
              </a:tr>
              <a:tr h="63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coordination with stakeholders;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agreement on use of infrastructure/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charging points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654555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order for the construction of a charging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 at Northeim railway station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1441"/>
                  </a:ext>
                </a:extLst>
              </a:tr>
              <a:tr h="197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tender e-carsharing and bike sharing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106256"/>
                  </a:ext>
                </a:extLst>
              </a:tr>
              <a:tr h="316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preparation/ tender marketing campaign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580820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completion of the e-carsharing and bike sharing stations / delivery e-cars and bikes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65335"/>
                  </a:ext>
                </a:extLst>
              </a:tr>
              <a:tr h="15808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tender marketing campaign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82927"/>
                  </a:ext>
                </a:extLst>
              </a:tr>
              <a:tr h="31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e-carsharing and bike sharing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city of Northeim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467630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of marketing campaign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round (e-car and bike)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318665"/>
                  </a:ext>
                </a:extLst>
              </a:tr>
              <a:tr h="474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of marketing campaign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round (only bikes)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0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31" y="5382098"/>
            <a:ext cx="3054927" cy="1209502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A34EAC-EEB2-44B3-AD40-5BD6FB41FB03}"/>
              </a:ext>
            </a:extLst>
          </p:cNvPr>
          <p:cNvGrpSpPr>
            <a:grpSpLocks noChangeAspect="1"/>
          </p:cNvGrpSpPr>
          <p:nvPr/>
        </p:nvGrpSpPr>
        <p:grpSpPr>
          <a:xfrm>
            <a:off x="3570836" y="1436590"/>
            <a:ext cx="3899639" cy="5155010"/>
            <a:chOff x="973832" y="1472666"/>
            <a:chExt cx="3749925" cy="495710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C9268A1-4D0C-4DBF-AA74-319174FEC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"/>
                      </a14:imgEffect>
                      <a14:imgEffect>
                        <a14:brightnessContrast contrast="25000"/>
                      </a14:imgEffect>
                    </a14:imgLayer>
                  </a14:imgProps>
                </a:ext>
              </a:extLst>
            </a:blip>
            <a:srcRect l="17001" t="7520" r="16493"/>
            <a:stretch/>
          </p:blipFill>
          <p:spPr>
            <a:xfrm>
              <a:off x="973832" y="1472666"/>
              <a:ext cx="3749925" cy="2933186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50000">
                  <a:srgbClr val="FFFF00"/>
                </a:gs>
                <a:gs pos="49000">
                  <a:schemeClr val="accent6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 w="6350">
              <a:noFill/>
            </a:ln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B03D539-7335-4B31-B2FA-020563114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contrast="25000"/>
                      </a14:imgEffect>
                    </a14:imgLayer>
                  </a14:imgProps>
                </a:ext>
              </a:extLst>
            </a:blip>
            <a:srcRect l="17001" t="13489" r="16493" b="16424"/>
            <a:stretch/>
          </p:blipFill>
          <p:spPr>
            <a:xfrm>
              <a:off x="973832" y="4206783"/>
              <a:ext cx="3749925" cy="222298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/>
                </a:gs>
                <a:gs pos="50000">
                  <a:srgbClr val="FFFF00"/>
                </a:gs>
                <a:gs pos="49000">
                  <a:schemeClr val="accent6">
                    <a:lumMod val="75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 w="6350">
              <a:noFill/>
            </a:ln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50560987-BD3F-425C-B88A-04585E159D0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37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Stations e-car sharing system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BEC37F2-95AE-4ECE-BFB9-133745B3EC49}"/>
              </a:ext>
            </a:extLst>
          </p:cNvPr>
          <p:cNvSpPr/>
          <p:nvPr/>
        </p:nvSpPr>
        <p:spPr>
          <a:xfrm>
            <a:off x="691464" y="5904026"/>
            <a:ext cx="2482843" cy="646331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 err="1" smtClean="0"/>
              <a:t>Railway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/>
              <a:t>Northeim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7C06E4B-8869-43C1-9801-D806EC17C3CD}"/>
              </a:ext>
            </a:extLst>
          </p:cNvPr>
          <p:cNvCxnSpPr>
            <a:cxnSpLocks/>
            <a:stCxn id="48" idx="3"/>
            <a:endCxn id="40" idx="1"/>
          </p:cNvCxnSpPr>
          <p:nvPr/>
        </p:nvCxnSpPr>
        <p:spPr>
          <a:xfrm>
            <a:off x="5271747" y="4013411"/>
            <a:ext cx="2938707" cy="7970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CE76009A-0AE1-435C-A14E-4643689DB948}"/>
              </a:ext>
            </a:extLst>
          </p:cNvPr>
          <p:cNvSpPr/>
          <p:nvPr/>
        </p:nvSpPr>
        <p:spPr>
          <a:xfrm>
            <a:off x="8210454" y="3836715"/>
            <a:ext cx="2053254" cy="369332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County </a:t>
            </a:r>
            <a:r>
              <a:rPr lang="de-DE" dirty="0" err="1"/>
              <a:t>of</a:t>
            </a:r>
            <a:r>
              <a:rPr lang="de-DE" dirty="0"/>
              <a:t> Northeim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7BD9912-2D0A-4072-BF47-625F95731715}"/>
              </a:ext>
            </a:extLst>
          </p:cNvPr>
          <p:cNvSpPr/>
          <p:nvPr/>
        </p:nvSpPr>
        <p:spPr>
          <a:xfrm>
            <a:off x="1337294" y="3312946"/>
            <a:ext cx="955710" cy="369332"/>
          </a:xfrm>
          <a:prstGeom prst="rect">
            <a:avLst/>
          </a:prstGeom>
          <a:ln w="22225">
            <a:solidFill>
              <a:srgbClr val="41719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City Hall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8C02CEC-3DB7-4DF1-8B60-313A38B8787E}"/>
              </a:ext>
            </a:extLst>
          </p:cNvPr>
          <p:cNvCxnSpPr>
            <a:cxnSpLocks/>
            <a:stCxn id="19" idx="3"/>
            <a:endCxn id="55" idx="2"/>
          </p:cNvCxnSpPr>
          <p:nvPr/>
        </p:nvCxnSpPr>
        <p:spPr>
          <a:xfrm flipV="1">
            <a:off x="3174307" y="4547952"/>
            <a:ext cx="1483618" cy="1679240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6BE595F2-7C6E-42E6-BC7C-F70574FEED58}"/>
              </a:ext>
            </a:extLst>
          </p:cNvPr>
          <p:cNvSpPr/>
          <p:nvPr/>
        </p:nvSpPr>
        <p:spPr>
          <a:xfrm>
            <a:off x="5342867" y="2857336"/>
            <a:ext cx="208800" cy="2088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8581D3D-9995-4E0E-A7AA-3A6E6AE4B4E9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2293004" y="2961736"/>
            <a:ext cx="3049863" cy="535876"/>
          </a:xfrm>
          <a:prstGeom prst="line">
            <a:avLst/>
          </a:prstGeom>
          <a:ln w="22225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AF909B70-75E7-420D-852E-7F7A6DEF9CE8}"/>
              </a:ext>
            </a:extLst>
          </p:cNvPr>
          <p:cNvSpPr/>
          <p:nvPr/>
        </p:nvSpPr>
        <p:spPr>
          <a:xfrm>
            <a:off x="5062197" y="3908636"/>
            <a:ext cx="209550" cy="20955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08259BA-35C3-40BC-985C-0D951B825CC7}"/>
              </a:ext>
            </a:extLst>
          </p:cNvPr>
          <p:cNvSpPr/>
          <p:nvPr/>
        </p:nvSpPr>
        <p:spPr>
          <a:xfrm>
            <a:off x="4553150" y="4338402"/>
            <a:ext cx="209550" cy="20955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1EB011-7CB2-456F-9D32-F075DA99D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85" y="1540457"/>
            <a:ext cx="3158002" cy="16948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A94D84-6A47-4A32-95BE-965E6449C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56" y="4206047"/>
            <a:ext cx="2706859" cy="163387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5BE88D-62CB-498B-9108-1D26B9935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9624" y="1507073"/>
            <a:ext cx="360914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834</Words>
  <Application>Microsoft Office PowerPoint</Application>
  <PresentationFormat>Widescreen</PresentationFormat>
  <Paragraphs>296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Mobility Opportunities Valuable to Everybody (MOVE)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Annelies Koomansvandendries</dc:creator>
  <cp:lastModifiedBy>Annelies Koomansvandendries</cp:lastModifiedBy>
  <cp:revision>229</cp:revision>
  <dcterms:created xsi:type="dcterms:W3CDTF">2018-11-26T10:45:09Z</dcterms:created>
  <dcterms:modified xsi:type="dcterms:W3CDTF">2020-09-09T12:17:28Z</dcterms:modified>
</cp:coreProperties>
</file>