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 id="2147483657" r:id="rId2"/>
    <p:sldMasterId id="2147483664" r:id="rId3"/>
    <p:sldMasterId id="2147483671" r:id="rId4"/>
    <p:sldMasterId id="2147483678" r:id="rId5"/>
  </p:sldMasterIdLst>
  <p:notesMasterIdLst>
    <p:notesMasterId r:id="rId16"/>
  </p:notesMasterIdLst>
  <p:sldIdLst>
    <p:sldId id="256" r:id="rId6"/>
    <p:sldId id="265" r:id="rId7"/>
    <p:sldId id="264" r:id="rId8"/>
    <p:sldId id="266" r:id="rId9"/>
    <p:sldId id="260" r:id="rId10"/>
    <p:sldId id="262" r:id="rId11"/>
    <p:sldId id="268" r:id="rId12"/>
    <p:sldId id="263" r:id="rId13"/>
    <p:sldId id="267" r:id="rId14"/>
    <p:sldId id="270" r:id="rId15"/>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25A"/>
    <a:srgbClr val="0025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40" autoAdjust="0"/>
    <p:restoredTop sz="77340" autoAdjust="0"/>
  </p:normalViewPr>
  <p:slideViewPr>
    <p:cSldViewPr snapToGrid="0" snapToObjects="1">
      <p:cViewPr varScale="1">
        <p:scale>
          <a:sx n="60" d="100"/>
          <a:sy n="60" d="100"/>
        </p:scale>
        <p:origin x="-164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90DA52-BCE0-4C08-BB06-FD33F757927A}" type="datetimeFigureOut">
              <a:rPr lang="nl-NL" smtClean="0"/>
              <a:t>22-3-2018</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82CFDD-D36D-45CA-B4CB-E5CAEB650546}" type="slidenum">
              <a:rPr lang="nl-NL" smtClean="0"/>
              <a:t>‹nr.›</a:t>
            </a:fld>
            <a:endParaRPr lang="nl-NL"/>
          </a:p>
        </p:txBody>
      </p:sp>
    </p:spTree>
    <p:extLst>
      <p:ext uri="{BB962C8B-B14F-4D97-AF65-F5344CB8AC3E}">
        <p14:creationId xmlns:p14="http://schemas.microsoft.com/office/powerpoint/2010/main" val="578728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Delta </a:t>
            </a:r>
            <a:r>
              <a:rPr lang="nl-NL" dirty="0" err="1"/>
              <a:t>programme</a:t>
            </a:r>
            <a:endParaRPr lang="nl-NL" dirty="0"/>
          </a:p>
          <a:p>
            <a:pPr marL="171450" indent="-171450">
              <a:buFontTx/>
              <a:buChar char="-"/>
            </a:pPr>
            <a:r>
              <a:rPr lang="nl-NL" dirty="0" err="1"/>
              <a:t>Flood</a:t>
            </a:r>
            <a:r>
              <a:rPr lang="nl-NL" dirty="0"/>
              <a:t> </a:t>
            </a:r>
            <a:r>
              <a:rPr lang="nl-NL" dirty="0" err="1"/>
              <a:t>Protection</a:t>
            </a:r>
            <a:r>
              <a:rPr lang="nl-NL" dirty="0"/>
              <a:t> </a:t>
            </a:r>
            <a:r>
              <a:rPr lang="nl-NL" dirty="0" err="1"/>
              <a:t>Programme</a:t>
            </a:r>
            <a:endParaRPr lang="nl-NL" dirty="0"/>
          </a:p>
          <a:p>
            <a:pPr marL="171450" indent="-171450">
              <a:buFontTx/>
              <a:buChar char="-"/>
            </a:pPr>
            <a:r>
              <a:rPr lang="nl-NL" dirty="0" err="1"/>
              <a:t>To</a:t>
            </a:r>
            <a:r>
              <a:rPr lang="nl-NL" dirty="0"/>
              <a:t> frame project KIJK</a:t>
            </a:r>
          </a:p>
        </p:txBody>
      </p:sp>
      <p:sp>
        <p:nvSpPr>
          <p:cNvPr id="4" name="Tijdelijke aanduiding voor dianummer 3"/>
          <p:cNvSpPr>
            <a:spLocks noGrp="1"/>
          </p:cNvSpPr>
          <p:nvPr>
            <p:ph type="sldNum" sz="quarter" idx="10"/>
          </p:nvPr>
        </p:nvSpPr>
        <p:spPr/>
        <p:txBody>
          <a:bodyPr/>
          <a:lstStyle/>
          <a:p>
            <a:fld id="{ED82CFDD-D36D-45CA-B4CB-E5CAEB650546}" type="slidenum">
              <a:rPr lang="nl-NL" smtClean="0"/>
              <a:t>2</a:t>
            </a:fld>
            <a:endParaRPr lang="nl-NL"/>
          </a:p>
        </p:txBody>
      </p:sp>
    </p:spTree>
    <p:extLst>
      <p:ext uri="{BB962C8B-B14F-4D97-AF65-F5344CB8AC3E}">
        <p14:creationId xmlns:p14="http://schemas.microsoft.com/office/powerpoint/2010/main" val="1986875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latin typeface="+mn-lt"/>
                <a:ea typeface="+mn-ea"/>
                <a:cs typeface="+mn-cs"/>
              </a:rPr>
              <a:t>Noordzee</a:t>
            </a:r>
            <a:r>
              <a:rPr lang="nl-NL" sz="1200" dirty="0"/>
              <a:t> getijden – noem langs welke sluizen / dammen / Deltawerken het gaat – check plaatje Arnold </a:t>
            </a:r>
          </a:p>
          <a:p>
            <a:r>
              <a:rPr lang="el-GR" sz="1200" dirty="0"/>
              <a:t>Δ</a:t>
            </a:r>
            <a:r>
              <a:rPr lang="nl-NL" sz="1200" dirty="0"/>
              <a:t> Klimaatverandering: zeespiegelstijging vaker en vaker hogere golven door de wind</a:t>
            </a:r>
          </a:p>
          <a:p>
            <a:endParaRPr lang="nl-NL" sz="1200" kern="1200" dirty="0">
              <a:solidFill>
                <a:schemeClr val="tx1"/>
              </a:solidFill>
              <a:latin typeface="+mn-lt"/>
              <a:ea typeface="+mn-ea"/>
              <a:cs typeface="+mn-cs"/>
            </a:endParaRPr>
          </a:p>
          <a:p>
            <a:r>
              <a:rPr lang="nl-NL" sz="1200" dirty="0"/>
              <a:t>Hollandse </a:t>
            </a:r>
            <a:r>
              <a:rPr lang="nl-NL" sz="1200" dirty="0" err="1"/>
              <a:t>ijssel</a:t>
            </a:r>
            <a:r>
              <a:rPr lang="nl-NL" sz="1200" dirty="0"/>
              <a:t> vanuit bron … met afvoer vanuit bovenstrooms</a:t>
            </a:r>
          </a:p>
          <a:p>
            <a:r>
              <a:rPr lang="el-GR" sz="1200" dirty="0"/>
              <a:t>Δ</a:t>
            </a:r>
            <a:r>
              <a:rPr lang="nl-NL" sz="1200" dirty="0"/>
              <a:t> Klimaatverandering: meer regen vanuit bovenstrooms vaker, en water vanuit achterland wordt op HIJ gepompt </a:t>
            </a:r>
          </a:p>
          <a:p>
            <a:endParaRPr lang="nl-NL" sz="1200" dirty="0"/>
          </a:p>
          <a:p>
            <a:r>
              <a:rPr lang="nl-NL" sz="1200" dirty="0"/>
              <a:t>Bodemdaling!</a:t>
            </a:r>
          </a:p>
          <a:p>
            <a:endParaRPr lang="nl-NL"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t>
            </a:r>
            <a:r>
              <a:rPr lang="en-GB" sz="1200" kern="1200" dirty="0" err="1">
                <a:solidFill>
                  <a:schemeClr val="tx1"/>
                </a:solidFill>
                <a:effectLst/>
                <a:latin typeface="+mn-lt"/>
                <a:ea typeface="+mn-ea"/>
                <a:cs typeface="+mn-cs"/>
              </a:rPr>
              <a:t>Hollandse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IJssel</a:t>
            </a:r>
            <a:r>
              <a:rPr lang="en-GB" sz="1200" kern="1200" dirty="0">
                <a:solidFill>
                  <a:schemeClr val="tx1"/>
                </a:solidFill>
                <a:effectLst/>
                <a:latin typeface="+mn-lt"/>
                <a:ea typeface="+mn-ea"/>
                <a:cs typeface="+mn-cs"/>
              </a:rPr>
              <a:t> is a tidal river that is connected to the North Sea. The Storm Surge Barrier was built after the 1953 North Sea flood disaster. It was built together with the </a:t>
            </a:r>
            <a:r>
              <a:rPr lang="en-GB" sz="1200" kern="1200" dirty="0" err="1">
                <a:solidFill>
                  <a:schemeClr val="tx1"/>
                </a:solidFill>
                <a:effectLst/>
                <a:latin typeface="+mn-lt"/>
                <a:ea typeface="+mn-ea"/>
                <a:cs typeface="+mn-cs"/>
              </a:rPr>
              <a:t>Algera</a:t>
            </a:r>
            <a:r>
              <a:rPr lang="en-GB" sz="1200" kern="1200" dirty="0">
                <a:solidFill>
                  <a:schemeClr val="tx1"/>
                </a:solidFill>
                <a:effectLst/>
                <a:latin typeface="+mn-lt"/>
                <a:ea typeface="+mn-ea"/>
                <a:cs typeface="+mn-cs"/>
              </a:rPr>
              <a:t> Bridge. </a:t>
            </a:r>
          </a:p>
          <a:p>
            <a:endParaRPr lang="nl-NL" sz="1200" kern="120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ED82CFDD-D36D-45CA-B4CB-E5CAEB650546}" type="slidenum">
              <a:rPr lang="nl-NL" smtClean="0"/>
              <a:t>3</a:t>
            </a:fld>
            <a:endParaRPr lang="nl-NL"/>
          </a:p>
        </p:txBody>
      </p:sp>
    </p:spTree>
    <p:extLst>
      <p:ext uri="{BB962C8B-B14F-4D97-AF65-F5344CB8AC3E}">
        <p14:creationId xmlns:p14="http://schemas.microsoft.com/office/powerpoint/2010/main" val="118798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Broader perspective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In this project KIJK we adopted the whole system approach and the idea of thinking in functions rather than objects. This makes us not just finding solutions in the object dike. The traditional dike reinforcement solution has an enormous impact on the available space.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Project KIJK addresses the functional goal: protecting the citizens and economic values behind the dike against high water levels and flooding, and to meet the new Dutch safety standards.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This could not only be solved by reinforcing the dike, but also with a combination of solutions in a broader perspective such as lowering water levels, making agreements on adjusting the closing protocol of the Storm Surge Barrier, minimizing the impact of a possible flooding, or using innovative solutions.</a:t>
            </a: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t>
            </a:r>
            <a:r>
              <a:rPr lang="en-GB" sz="1200" kern="1200" dirty="0" err="1">
                <a:solidFill>
                  <a:schemeClr val="tx1"/>
                </a:solidFill>
                <a:effectLst/>
                <a:latin typeface="+mn-lt"/>
                <a:ea typeface="+mn-ea"/>
                <a:cs typeface="+mn-cs"/>
              </a:rPr>
              <a:t>Hollandse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IJssel</a:t>
            </a:r>
            <a:r>
              <a:rPr lang="en-GB" sz="1200" kern="1200" dirty="0">
                <a:solidFill>
                  <a:schemeClr val="tx1"/>
                </a:solidFill>
                <a:effectLst/>
                <a:latin typeface="+mn-lt"/>
                <a:ea typeface="+mn-ea"/>
                <a:cs typeface="+mn-cs"/>
              </a:rPr>
              <a:t> is a tidal river that is connected to the North Sea. The Storm Surge Barrier was built after the 1953 North Sea flood disaster. It was built together with the </a:t>
            </a:r>
            <a:r>
              <a:rPr lang="en-GB" sz="1200" kern="1200" dirty="0" err="1">
                <a:solidFill>
                  <a:schemeClr val="tx1"/>
                </a:solidFill>
                <a:effectLst/>
                <a:latin typeface="+mn-lt"/>
                <a:ea typeface="+mn-ea"/>
                <a:cs typeface="+mn-cs"/>
              </a:rPr>
              <a:t>Algera</a:t>
            </a:r>
            <a:r>
              <a:rPr lang="en-GB" sz="1200" kern="1200" dirty="0">
                <a:solidFill>
                  <a:schemeClr val="tx1"/>
                </a:solidFill>
                <a:effectLst/>
                <a:latin typeface="+mn-lt"/>
                <a:ea typeface="+mn-ea"/>
                <a:cs typeface="+mn-cs"/>
              </a:rPr>
              <a:t> Bridge.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10"/>
          </p:nvPr>
        </p:nvSpPr>
        <p:spPr/>
        <p:txBody>
          <a:bodyPr/>
          <a:lstStyle/>
          <a:p>
            <a:fld id="{ED82CFDD-D36D-45CA-B4CB-E5CAEB650546}" type="slidenum">
              <a:rPr lang="nl-NL" smtClean="0"/>
              <a:t>4</a:t>
            </a:fld>
            <a:endParaRPr lang="nl-NL"/>
          </a:p>
        </p:txBody>
      </p:sp>
    </p:spTree>
    <p:extLst>
      <p:ext uri="{BB962C8B-B14F-4D97-AF65-F5344CB8AC3E}">
        <p14:creationId xmlns:p14="http://schemas.microsoft.com/office/powerpoint/2010/main" val="2229111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dirty="0">
                <a:latin typeface="Verdana" panose="020B0604030504040204" pitchFamily="34" charset="0"/>
                <a:ea typeface="Verdana" panose="020B0604030504040204" pitchFamily="34" charset="0"/>
                <a:cs typeface="Verdana" panose="020B0604030504040204" pitchFamily="34" charset="0"/>
              </a:rPr>
              <a:t>grass/asphalt/stone dike cover / </a:t>
            </a:r>
            <a:r>
              <a:rPr lang="nl-NL" sz="1200" dirty="0" err="1"/>
              <a:t>revetment</a:t>
            </a:r>
            <a:r>
              <a:rPr lang="nl-NL" sz="1200" dirty="0"/>
              <a:t> </a:t>
            </a:r>
            <a:r>
              <a:rPr lang="nl-NL" sz="1200" dirty="0" err="1"/>
              <a:t>instability</a:t>
            </a:r>
            <a:r>
              <a:rPr lang="nl-NL" sz="1200" dirty="0"/>
              <a:t> (top </a:t>
            </a:r>
            <a:r>
              <a:rPr lang="nl-NL" sz="1200" dirty="0" err="1"/>
              <a:t>soil</a:t>
            </a:r>
            <a:r>
              <a:rPr lang="nl-NL" sz="1200" dirty="0"/>
              <a:t> </a:t>
            </a:r>
            <a:r>
              <a:rPr lang="nl-NL" sz="1200" dirty="0" err="1"/>
              <a:t>layer</a:t>
            </a:r>
            <a:r>
              <a:rPr lang="nl-NL" sz="1200" dirty="0"/>
              <a:t>)</a:t>
            </a:r>
            <a:r>
              <a:rPr lang="en-GB" sz="1200" dirty="0">
                <a:latin typeface="Verdana" panose="020B0604030504040204" pitchFamily="34" charset="0"/>
                <a:ea typeface="Verdana" panose="020B0604030504040204" pitchFamily="34" charset="0"/>
                <a:cs typeface="Verdana" panose="020B0604030504040204" pitchFamily="34" charset="0"/>
              </a:rPr>
              <a:t>.  </a:t>
            </a:r>
          </a:p>
          <a:p>
            <a:r>
              <a:rPr lang="nl-NL" sz="1200" dirty="0"/>
              <a:t> </a:t>
            </a:r>
            <a:endParaRPr lang="nl-NL" sz="1200" kern="120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ED82CFDD-D36D-45CA-B4CB-E5CAEB650546}" type="slidenum">
              <a:rPr lang="nl-NL" smtClean="0"/>
              <a:t>5</a:t>
            </a:fld>
            <a:endParaRPr lang="nl-NL"/>
          </a:p>
        </p:txBody>
      </p:sp>
    </p:spTree>
    <p:extLst>
      <p:ext uri="{BB962C8B-B14F-4D97-AF65-F5344CB8AC3E}">
        <p14:creationId xmlns:p14="http://schemas.microsoft.com/office/powerpoint/2010/main" val="1640390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en-GB" noProof="0" dirty="0"/>
          </a:p>
        </p:txBody>
      </p:sp>
      <p:sp>
        <p:nvSpPr>
          <p:cNvPr id="4" name="Tijdelijke aanduiding voor dianummer 3"/>
          <p:cNvSpPr>
            <a:spLocks noGrp="1"/>
          </p:cNvSpPr>
          <p:nvPr>
            <p:ph type="sldNum" sz="quarter" idx="10"/>
          </p:nvPr>
        </p:nvSpPr>
        <p:spPr/>
        <p:txBody>
          <a:bodyPr/>
          <a:lstStyle/>
          <a:p>
            <a:fld id="{ED82CFDD-D36D-45CA-B4CB-E5CAEB650546}" type="slidenum">
              <a:rPr lang="nl-NL" smtClean="0"/>
              <a:t>6</a:t>
            </a:fld>
            <a:endParaRPr lang="nl-NL"/>
          </a:p>
        </p:txBody>
      </p:sp>
    </p:spTree>
    <p:extLst>
      <p:ext uri="{BB962C8B-B14F-4D97-AF65-F5344CB8AC3E}">
        <p14:creationId xmlns:p14="http://schemas.microsoft.com/office/powerpoint/2010/main" val="1663320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en-GB" noProof="0" dirty="0"/>
              <a:t>9 million residents and most of the jobs are in that area</a:t>
            </a:r>
          </a:p>
          <a:p>
            <a:pPr marL="171450" indent="-171450">
              <a:buFontTx/>
              <a:buChar char="-"/>
            </a:pPr>
            <a:r>
              <a:rPr lang="en-GB" noProof="0" dirty="0"/>
              <a:t>Safe from high water levels and flooding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noProof="0" dirty="0"/>
              <a:t>Next to the flood protection assignment that we have, we also have to make sure it fits. It’s a steep and narrow dike. So there is a spatial assignment as well. The human environment. </a:t>
            </a:r>
          </a:p>
          <a:p>
            <a:pPr marL="171450" indent="-171450">
              <a:buFontTx/>
              <a:buChar char="-"/>
            </a:pPr>
            <a:r>
              <a:rPr lang="en-GB" sz="1200" kern="1200" dirty="0">
                <a:solidFill>
                  <a:schemeClr val="tx1"/>
                </a:solidFill>
                <a:effectLst/>
                <a:latin typeface="+mn-lt"/>
                <a:ea typeface="+mn-ea"/>
                <a:cs typeface="+mn-cs"/>
              </a:rPr>
              <a:t>As you can see buildings are situated close to the dike: on the landside slope as well as the riverside slope there are houses, offices, schools, monuments, and hydraulic structures. </a:t>
            </a:r>
          </a:p>
          <a:p>
            <a:pPr marL="171450" indent="-171450">
              <a:buFontTx/>
              <a:buChar char="-"/>
            </a:pPr>
            <a:r>
              <a:rPr lang="en-GB" sz="1200" kern="1200" dirty="0">
                <a:solidFill>
                  <a:schemeClr val="tx1"/>
                </a:solidFill>
                <a:effectLst/>
                <a:latin typeface="+mn-lt"/>
                <a:ea typeface="+mn-ea"/>
                <a:cs typeface="+mn-cs"/>
              </a:rPr>
              <a:t>The area here is a semi-urban environment with 3 villages that are part of the two municipalities </a:t>
            </a:r>
            <a:r>
              <a:rPr lang="en-GB" sz="1200" kern="1200" dirty="0" err="1">
                <a:solidFill>
                  <a:schemeClr val="tx1"/>
                </a:solidFill>
                <a:effectLst/>
                <a:latin typeface="+mn-lt"/>
                <a:ea typeface="+mn-ea"/>
                <a:cs typeface="+mn-cs"/>
              </a:rPr>
              <a:t>Krimpenerwaard</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Krimpen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aan</a:t>
            </a:r>
            <a:r>
              <a:rPr lang="en-GB" sz="1200" kern="1200" dirty="0">
                <a:solidFill>
                  <a:schemeClr val="tx1"/>
                </a:solidFill>
                <a:effectLst/>
                <a:latin typeface="+mn-lt"/>
                <a:ea typeface="+mn-ea"/>
                <a:cs typeface="+mn-cs"/>
              </a:rPr>
              <a:t> den </a:t>
            </a:r>
            <a:r>
              <a:rPr lang="en-GB" sz="1200" kern="1200" dirty="0" err="1">
                <a:solidFill>
                  <a:schemeClr val="tx1"/>
                </a:solidFill>
                <a:effectLst/>
                <a:latin typeface="+mn-lt"/>
                <a:ea typeface="+mn-ea"/>
                <a:cs typeface="+mn-cs"/>
              </a:rPr>
              <a:t>IJssel</a:t>
            </a:r>
            <a:r>
              <a:rPr lang="en-GB" sz="1200" kern="1200" dirty="0">
                <a:solidFill>
                  <a:schemeClr val="tx1"/>
                </a:solidFill>
                <a:effectLst/>
                <a:latin typeface="+mn-lt"/>
                <a:ea typeface="+mn-ea"/>
                <a:cs typeface="+mn-cs"/>
              </a:rPr>
              <a:t>. The villages have become popular commuter towns for people working in Rotterdam, and have a combined resident number of about 37.000. The road on the dike is a major infrastructure service for cars, heavy traffic, recreational cyclists, school kids cyclists, and a bus line. </a:t>
            </a:r>
          </a:p>
          <a:p>
            <a:pPr marL="171450" indent="-171450">
              <a:buFontTx/>
              <a:buChar char="-"/>
            </a:pPr>
            <a:endParaRPr lang="en-GB" noProof="0" dirty="0"/>
          </a:p>
        </p:txBody>
      </p:sp>
      <p:sp>
        <p:nvSpPr>
          <p:cNvPr id="4" name="Tijdelijke aanduiding voor dianummer 3"/>
          <p:cNvSpPr>
            <a:spLocks noGrp="1"/>
          </p:cNvSpPr>
          <p:nvPr>
            <p:ph type="sldNum" sz="quarter" idx="10"/>
          </p:nvPr>
        </p:nvSpPr>
        <p:spPr/>
        <p:txBody>
          <a:bodyPr/>
          <a:lstStyle/>
          <a:p>
            <a:fld id="{ED82CFDD-D36D-45CA-B4CB-E5CAEB650546}" type="slidenum">
              <a:rPr lang="nl-NL" smtClean="0"/>
              <a:t>7</a:t>
            </a:fld>
            <a:endParaRPr lang="nl-NL"/>
          </a:p>
        </p:txBody>
      </p:sp>
    </p:spTree>
    <p:extLst>
      <p:ext uri="{BB962C8B-B14F-4D97-AF65-F5344CB8AC3E}">
        <p14:creationId xmlns:p14="http://schemas.microsoft.com/office/powerpoint/2010/main" val="3420911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Modelling</a:t>
            </a:r>
            <a:r>
              <a:rPr lang="nl-NL" dirty="0"/>
              <a:t> </a:t>
            </a:r>
            <a:r>
              <a:rPr lang="nl-NL" dirty="0" err="1"/>
              <a:t>flooding</a:t>
            </a:r>
            <a:r>
              <a:rPr lang="nl-NL" dirty="0"/>
              <a:t> </a:t>
            </a:r>
            <a:r>
              <a:rPr lang="nl-NL" dirty="0" err="1"/>
              <a:t>scenarios</a:t>
            </a:r>
            <a:r>
              <a:rPr lang="nl-NL" dirty="0"/>
              <a:t>: a </a:t>
            </a:r>
            <a:r>
              <a:rPr lang="nl-NL" dirty="0" err="1"/>
              <a:t>dike</a:t>
            </a:r>
            <a:r>
              <a:rPr lang="nl-NL" dirty="0"/>
              <a:t> </a:t>
            </a:r>
            <a:r>
              <a:rPr lang="nl-NL" dirty="0" err="1"/>
              <a:t>breach</a:t>
            </a:r>
            <a:r>
              <a:rPr lang="nl-NL" dirty="0"/>
              <a:t> at a </a:t>
            </a:r>
            <a:r>
              <a:rPr lang="nl-NL" dirty="0" err="1"/>
              <a:t>certain</a:t>
            </a:r>
            <a:r>
              <a:rPr lang="nl-NL" dirty="0"/>
              <a:t> </a:t>
            </a:r>
            <a:r>
              <a:rPr lang="nl-NL" dirty="0" err="1"/>
              <a:t>location</a:t>
            </a:r>
            <a:r>
              <a:rPr lang="nl-NL" dirty="0"/>
              <a:t> </a:t>
            </a:r>
            <a:r>
              <a:rPr lang="nl-NL" dirty="0" err="1"/>
              <a:t>and</a:t>
            </a:r>
            <a:r>
              <a:rPr lang="nl-NL" dirty="0"/>
              <a:t> a </a:t>
            </a:r>
            <a:r>
              <a:rPr lang="nl-NL" dirty="0" err="1"/>
              <a:t>certain</a:t>
            </a:r>
            <a:r>
              <a:rPr lang="nl-NL" dirty="0"/>
              <a:t> </a:t>
            </a:r>
            <a:r>
              <a:rPr lang="nl-NL" dirty="0" err="1"/>
              <a:t>duration</a:t>
            </a:r>
            <a:r>
              <a:rPr lang="nl-NL" dirty="0"/>
              <a:t> of </a:t>
            </a:r>
            <a:r>
              <a:rPr lang="nl-NL" dirty="0" err="1"/>
              <a:t>flooding</a:t>
            </a:r>
            <a:r>
              <a:rPr lang="nl-NL" dirty="0"/>
              <a:t> (</a:t>
            </a:r>
            <a:r>
              <a:rPr lang="nl-NL" dirty="0" err="1"/>
              <a:t>with</a:t>
            </a:r>
            <a:r>
              <a:rPr lang="nl-NL" dirty="0"/>
              <a:t> a </a:t>
            </a:r>
            <a:r>
              <a:rPr lang="nl-NL" dirty="0" err="1"/>
              <a:t>closed</a:t>
            </a:r>
            <a:r>
              <a:rPr lang="nl-NL" dirty="0"/>
              <a:t> Storm </a:t>
            </a:r>
            <a:r>
              <a:rPr lang="nl-NL" dirty="0" err="1"/>
              <a:t>Surge</a:t>
            </a:r>
            <a:r>
              <a:rPr lang="nl-NL" dirty="0"/>
              <a:t> Barrier)</a:t>
            </a:r>
          </a:p>
        </p:txBody>
      </p:sp>
      <p:sp>
        <p:nvSpPr>
          <p:cNvPr id="4" name="Tijdelijke aanduiding voor dianummer 3"/>
          <p:cNvSpPr>
            <a:spLocks noGrp="1"/>
          </p:cNvSpPr>
          <p:nvPr>
            <p:ph type="sldNum" sz="quarter" idx="10"/>
          </p:nvPr>
        </p:nvSpPr>
        <p:spPr/>
        <p:txBody>
          <a:bodyPr/>
          <a:lstStyle/>
          <a:p>
            <a:fld id="{ED82CFDD-D36D-45CA-B4CB-E5CAEB650546}" type="slidenum">
              <a:rPr lang="nl-NL" smtClean="0"/>
              <a:t>8</a:t>
            </a:fld>
            <a:endParaRPr lang="nl-NL"/>
          </a:p>
        </p:txBody>
      </p:sp>
    </p:spTree>
    <p:extLst>
      <p:ext uri="{BB962C8B-B14F-4D97-AF65-F5344CB8AC3E}">
        <p14:creationId xmlns:p14="http://schemas.microsoft.com/office/powerpoint/2010/main" val="2477171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1031575" y="196709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a:t>
            </a:r>
            <a:r>
              <a:rPr lang="de-DE" dirty="0" err="1"/>
              <a:t>Subline</a:t>
            </a:r>
            <a:endParaRPr lang="de-DE" dirty="0"/>
          </a:p>
        </p:txBody>
      </p:sp>
      <p:sp>
        <p:nvSpPr>
          <p:cNvPr id="8"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da-DK"/>
              <a:t>Klik for at redigere i master</a:t>
            </a:r>
            <a:endParaRPr lang="de-DE" dirty="0"/>
          </a:p>
        </p:txBody>
      </p:sp>
    </p:spTree>
    <p:extLst>
      <p:ext uri="{BB962C8B-B14F-4D97-AF65-F5344CB8AC3E}">
        <p14:creationId xmlns:p14="http://schemas.microsoft.com/office/powerpoint/2010/main" val="588490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6"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da-DK"/>
              <a:t>Klik for at redigere i master</a:t>
            </a:r>
            <a:endParaRPr lang="de-DE" dirty="0"/>
          </a:p>
        </p:txBody>
      </p:sp>
    </p:spTree>
    <p:extLst>
      <p:ext uri="{BB962C8B-B14F-4D97-AF65-F5344CB8AC3E}">
        <p14:creationId xmlns:p14="http://schemas.microsoft.com/office/powerpoint/2010/main" val="2706099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1031575" y="196709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a:t>
            </a:r>
            <a:r>
              <a:rPr lang="de-DE" dirty="0" err="1"/>
              <a:t>Subline</a:t>
            </a:r>
            <a:endParaRPr lang="de-DE" dirty="0"/>
          </a:p>
        </p:txBody>
      </p:sp>
      <p:sp>
        <p:nvSpPr>
          <p:cNvPr id="8"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en-US"/>
              <a:t>Mastertitelformat bearbeiten</a:t>
            </a:r>
            <a:endParaRPr lang="de-DE" dirty="0"/>
          </a:p>
        </p:txBody>
      </p:sp>
    </p:spTree>
    <p:extLst>
      <p:ext uri="{BB962C8B-B14F-4D97-AF65-F5344CB8AC3E}">
        <p14:creationId xmlns:p14="http://schemas.microsoft.com/office/powerpoint/2010/main" val="3173801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031574" y="2385696"/>
            <a:ext cx="3829704" cy="3181137"/>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de-DE" dirty="0"/>
          </a:p>
        </p:txBody>
      </p:sp>
      <p:sp>
        <p:nvSpPr>
          <p:cNvPr id="9"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en-US"/>
              <a:t>Mastertitelformat bearbeiten</a:t>
            </a:r>
            <a:endParaRPr lang="de-DE" dirty="0"/>
          </a:p>
        </p:txBody>
      </p:sp>
      <p:sp>
        <p:nvSpPr>
          <p:cNvPr id="11" name="Inhaltsplatzhalter 2"/>
          <p:cNvSpPr>
            <a:spLocks noGrp="1"/>
          </p:cNvSpPr>
          <p:nvPr>
            <p:ph sz="half" idx="13"/>
          </p:nvPr>
        </p:nvSpPr>
        <p:spPr>
          <a:xfrm>
            <a:off x="5003068" y="2365447"/>
            <a:ext cx="3829704" cy="261577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de-DE" dirty="0"/>
          </a:p>
        </p:txBody>
      </p:sp>
    </p:spTree>
    <p:extLst>
      <p:ext uri="{BB962C8B-B14F-4D97-AF65-F5344CB8AC3E}">
        <p14:creationId xmlns:p14="http://schemas.microsoft.com/office/powerpoint/2010/main" val="1855404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031575" y="2314475"/>
            <a:ext cx="3829703" cy="394858"/>
          </a:xfrm>
        </p:spPr>
        <p:txBody>
          <a:bodyPr anchor="t"/>
          <a:lstStyle>
            <a:lvl1pPr marL="0" indent="0">
              <a:buNone/>
              <a:defRPr sz="2400" b="0" i="0">
                <a:latin typeface="Univers LT Std 55"/>
                <a:cs typeface="Univers LT Std 55"/>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Mastertextformat bearbeiten</a:t>
            </a:r>
          </a:p>
        </p:txBody>
      </p:sp>
      <p:sp>
        <p:nvSpPr>
          <p:cNvPr id="10"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en-US"/>
              <a:t>Mastertitelformat bearbeiten</a:t>
            </a:r>
            <a:endParaRPr lang="de-DE" dirty="0"/>
          </a:p>
        </p:txBody>
      </p:sp>
      <p:sp>
        <p:nvSpPr>
          <p:cNvPr id="11" name="Inhaltsplatzhalter 2"/>
          <p:cNvSpPr>
            <a:spLocks noGrp="1"/>
          </p:cNvSpPr>
          <p:nvPr>
            <p:ph sz="half" idx="13"/>
          </p:nvPr>
        </p:nvSpPr>
        <p:spPr>
          <a:xfrm>
            <a:off x="1031574" y="2862515"/>
            <a:ext cx="3829704" cy="2659026"/>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de-DE" dirty="0"/>
          </a:p>
        </p:txBody>
      </p:sp>
      <p:sp>
        <p:nvSpPr>
          <p:cNvPr id="12" name="Inhaltsplatzhalter 2"/>
          <p:cNvSpPr>
            <a:spLocks noGrp="1"/>
          </p:cNvSpPr>
          <p:nvPr>
            <p:ph sz="half" idx="14"/>
          </p:nvPr>
        </p:nvSpPr>
        <p:spPr>
          <a:xfrm>
            <a:off x="5003068" y="2862515"/>
            <a:ext cx="3829704" cy="261577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Mastertextformat bearbeiten</a:t>
            </a:r>
          </a:p>
          <a:p>
            <a:pPr marL="342900" marR="0" lvl="1"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Zweite Ebene</a:t>
            </a:r>
          </a:p>
          <a:p>
            <a:pPr marL="342900" marR="0" lvl="2"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Dritte Ebene</a:t>
            </a:r>
          </a:p>
          <a:p>
            <a:pPr marL="342900" marR="0" lvl="3"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Vierte Ebene</a:t>
            </a:r>
          </a:p>
          <a:p>
            <a:pPr marL="342900" marR="0" lvl="4"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Fünfte Ebene</a:t>
            </a:r>
            <a:endParaRPr lang="de-DE" dirty="0"/>
          </a:p>
        </p:txBody>
      </p:sp>
      <p:sp>
        <p:nvSpPr>
          <p:cNvPr id="13" name="Textplatzhalter 2"/>
          <p:cNvSpPr>
            <a:spLocks noGrp="1"/>
          </p:cNvSpPr>
          <p:nvPr>
            <p:ph type="body" idx="15"/>
          </p:nvPr>
        </p:nvSpPr>
        <p:spPr>
          <a:xfrm>
            <a:off x="5003068" y="2314475"/>
            <a:ext cx="3829704" cy="394858"/>
          </a:xfrm>
        </p:spPr>
        <p:txBody>
          <a:bodyPr anchor="t"/>
          <a:lstStyle>
            <a:lvl1pPr marL="0" indent="0">
              <a:buNone/>
              <a:defRPr sz="2400" b="0" i="0">
                <a:latin typeface="Univers LT Std 55"/>
                <a:cs typeface="Univers LT Std 55"/>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Mastertextformat bearbeiten</a:t>
            </a:r>
          </a:p>
        </p:txBody>
      </p:sp>
    </p:spTree>
    <p:extLst>
      <p:ext uri="{BB962C8B-B14F-4D97-AF65-F5344CB8AC3E}">
        <p14:creationId xmlns:p14="http://schemas.microsoft.com/office/powerpoint/2010/main" val="3716471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en-US"/>
              <a:t>Mastertitelformat bearbeiten</a:t>
            </a:r>
            <a:endParaRPr lang="de-DE" dirty="0"/>
          </a:p>
        </p:txBody>
      </p:sp>
    </p:spTree>
    <p:extLst>
      <p:ext uri="{BB962C8B-B14F-4D97-AF65-F5344CB8AC3E}">
        <p14:creationId xmlns:p14="http://schemas.microsoft.com/office/powerpoint/2010/main" val="3787186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6937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031574" y="1510115"/>
            <a:ext cx="3124147" cy="359607"/>
          </a:xfrm>
        </p:spPr>
        <p:txBody>
          <a:bodyPr anchor="t">
            <a:normAutofit/>
          </a:bodyPr>
          <a:lstStyle>
            <a:lvl1pPr algn="l">
              <a:defRPr sz="2400" b="0" i="0">
                <a:latin typeface="Univers LT Std 55"/>
                <a:cs typeface="Univers LT Std 55"/>
              </a:defRPr>
            </a:lvl1pPr>
          </a:lstStyle>
          <a:p>
            <a:r>
              <a:rPr lang="en-US"/>
              <a:t>Mastertitelformat bearbeiten</a:t>
            </a:r>
            <a:endParaRPr lang="de-DE" dirty="0"/>
          </a:p>
        </p:txBody>
      </p:sp>
      <p:sp>
        <p:nvSpPr>
          <p:cNvPr id="3" name="Inhaltsplatzhalter 2"/>
          <p:cNvSpPr>
            <a:spLocks noGrp="1"/>
          </p:cNvSpPr>
          <p:nvPr>
            <p:ph idx="1"/>
          </p:nvPr>
        </p:nvSpPr>
        <p:spPr>
          <a:xfrm>
            <a:off x="4268610" y="1510115"/>
            <a:ext cx="4418189" cy="350638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400"/>
            </a:lvl3pPr>
            <a:lvl4pPr>
              <a:defRPr sz="2000"/>
            </a:lvl4pPr>
            <a:lvl5pPr>
              <a:defRPr sz="2000"/>
            </a:lvl5pPr>
            <a:lvl6pPr>
              <a:defRPr sz="2000"/>
            </a:lvl6pPr>
            <a:lvl7pPr>
              <a:defRPr sz="2000"/>
            </a:lvl7pPr>
            <a:lvl8pPr>
              <a:defRPr sz="2000"/>
            </a:lvl8pPr>
            <a:lvl9pPr>
              <a:defRPr sz="2000"/>
            </a:lvl9pPr>
          </a:lstStyle>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Mastertextformat bearbeiten</a:t>
            </a:r>
          </a:p>
          <a:p>
            <a:pPr marL="342900" marR="0" lvl="1"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Zweite Ebene</a:t>
            </a:r>
          </a:p>
          <a:p>
            <a:pPr marL="342900" marR="0" lvl="2"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Dritte Ebene</a:t>
            </a:r>
          </a:p>
          <a:p>
            <a:pPr marL="342900" marR="0" lvl="3"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Vierte Ebene</a:t>
            </a:r>
          </a:p>
        </p:txBody>
      </p:sp>
      <p:sp>
        <p:nvSpPr>
          <p:cNvPr id="4" name="Textplatzhalter 3"/>
          <p:cNvSpPr>
            <a:spLocks noGrp="1"/>
          </p:cNvSpPr>
          <p:nvPr>
            <p:ph type="body" sz="half" idx="2"/>
          </p:nvPr>
        </p:nvSpPr>
        <p:spPr>
          <a:xfrm>
            <a:off x="1031574" y="2008943"/>
            <a:ext cx="3124147" cy="37291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Mastertextformat bearbeiten</a:t>
            </a:r>
          </a:p>
        </p:txBody>
      </p:sp>
    </p:spTree>
    <p:extLst>
      <p:ext uri="{BB962C8B-B14F-4D97-AF65-F5344CB8AC3E}">
        <p14:creationId xmlns:p14="http://schemas.microsoft.com/office/powerpoint/2010/main" val="1778988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1031575" y="196709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a:t>
            </a:r>
            <a:r>
              <a:rPr lang="de-DE" dirty="0" err="1"/>
              <a:t>Subline</a:t>
            </a:r>
            <a:endParaRPr lang="de-DE" dirty="0"/>
          </a:p>
        </p:txBody>
      </p:sp>
      <p:sp>
        <p:nvSpPr>
          <p:cNvPr id="8"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en-US"/>
              <a:t>Mastertitelformat bearbeiten</a:t>
            </a:r>
            <a:endParaRPr lang="de-DE" dirty="0"/>
          </a:p>
        </p:txBody>
      </p:sp>
    </p:spTree>
    <p:extLst>
      <p:ext uri="{BB962C8B-B14F-4D97-AF65-F5344CB8AC3E}">
        <p14:creationId xmlns:p14="http://schemas.microsoft.com/office/powerpoint/2010/main" val="1145385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031574" y="2385696"/>
            <a:ext cx="3829704" cy="3181137"/>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de-DE" dirty="0"/>
          </a:p>
        </p:txBody>
      </p:sp>
      <p:sp>
        <p:nvSpPr>
          <p:cNvPr id="9"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en-US"/>
              <a:t>Mastertitelformat bearbeiten</a:t>
            </a:r>
            <a:endParaRPr lang="de-DE" dirty="0"/>
          </a:p>
        </p:txBody>
      </p:sp>
      <p:sp>
        <p:nvSpPr>
          <p:cNvPr id="11" name="Inhaltsplatzhalter 2"/>
          <p:cNvSpPr>
            <a:spLocks noGrp="1"/>
          </p:cNvSpPr>
          <p:nvPr>
            <p:ph sz="half" idx="13"/>
          </p:nvPr>
        </p:nvSpPr>
        <p:spPr>
          <a:xfrm>
            <a:off x="5003068" y="2365447"/>
            <a:ext cx="3829704" cy="261577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de-DE" dirty="0"/>
          </a:p>
        </p:txBody>
      </p:sp>
    </p:spTree>
    <p:extLst>
      <p:ext uri="{BB962C8B-B14F-4D97-AF65-F5344CB8AC3E}">
        <p14:creationId xmlns:p14="http://schemas.microsoft.com/office/powerpoint/2010/main" val="2881294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031575" y="2314475"/>
            <a:ext cx="3829703" cy="394858"/>
          </a:xfrm>
        </p:spPr>
        <p:txBody>
          <a:bodyPr anchor="t"/>
          <a:lstStyle>
            <a:lvl1pPr marL="0" indent="0">
              <a:buNone/>
              <a:defRPr sz="2400" b="0" i="0">
                <a:latin typeface="Univers LT Std 55"/>
                <a:cs typeface="Univers LT Std 55"/>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Mastertextformat bearbeiten</a:t>
            </a:r>
          </a:p>
        </p:txBody>
      </p:sp>
      <p:sp>
        <p:nvSpPr>
          <p:cNvPr id="10"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en-US"/>
              <a:t>Mastertitelformat bearbeiten</a:t>
            </a:r>
            <a:endParaRPr lang="de-DE" dirty="0"/>
          </a:p>
        </p:txBody>
      </p:sp>
      <p:sp>
        <p:nvSpPr>
          <p:cNvPr id="11" name="Inhaltsplatzhalter 2"/>
          <p:cNvSpPr>
            <a:spLocks noGrp="1"/>
          </p:cNvSpPr>
          <p:nvPr>
            <p:ph sz="half" idx="13"/>
          </p:nvPr>
        </p:nvSpPr>
        <p:spPr>
          <a:xfrm>
            <a:off x="1031574" y="2862515"/>
            <a:ext cx="3829704" cy="2659026"/>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de-DE" dirty="0"/>
          </a:p>
        </p:txBody>
      </p:sp>
      <p:sp>
        <p:nvSpPr>
          <p:cNvPr id="12" name="Inhaltsplatzhalter 2"/>
          <p:cNvSpPr>
            <a:spLocks noGrp="1"/>
          </p:cNvSpPr>
          <p:nvPr>
            <p:ph sz="half" idx="14"/>
          </p:nvPr>
        </p:nvSpPr>
        <p:spPr>
          <a:xfrm>
            <a:off x="5003068" y="2862515"/>
            <a:ext cx="3829704" cy="261577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Mastertextformat bearbeiten</a:t>
            </a:r>
          </a:p>
          <a:p>
            <a:pPr marL="342900" marR="0" lvl="1"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Zweite Ebene</a:t>
            </a:r>
          </a:p>
          <a:p>
            <a:pPr marL="342900" marR="0" lvl="2"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Dritte Ebene</a:t>
            </a:r>
          </a:p>
          <a:p>
            <a:pPr marL="342900" marR="0" lvl="3"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Vierte Ebene</a:t>
            </a:r>
          </a:p>
          <a:p>
            <a:pPr marL="342900" marR="0" lvl="4"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Fünfte Ebene</a:t>
            </a:r>
            <a:endParaRPr lang="de-DE" dirty="0"/>
          </a:p>
        </p:txBody>
      </p:sp>
      <p:sp>
        <p:nvSpPr>
          <p:cNvPr id="13" name="Textplatzhalter 2"/>
          <p:cNvSpPr>
            <a:spLocks noGrp="1"/>
          </p:cNvSpPr>
          <p:nvPr>
            <p:ph type="body" idx="15"/>
          </p:nvPr>
        </p:nvSpPr>
        <p:spPr>
          <a:xfrm>
            <a:off x="5003068" y="2314475"/>
            <a:ext cx="3829704" cy="394858"/>
          </a:xfrm>
        </p:spPr>
        <p:txBody>
          <a:bodyPr anchor="t"/>
          <a:lstStyle>
            <a:lvl1pPr marL="0" indent="0">
              <a:buNone/>
              <a:defRPr sz="2400" b="0" i="0">
                <a:latin typeface="Univers LT Std 55"/>
                <a:cs typeface="Univers LT Std 55"/>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Mastertextformat bearbeiten</a:t>
            </a:r>
          </a:p>
        </p:txBody>
      </p:sp>
    </p:spTree>
    <p:extLst>
      <p:ext uri="{BB962C8B-B14F-4D97-AF65-F5344CB8AC3E}">
        <p14:creationId xmlns:p14="http://schemas.microsoft.com/office/powerpoint/2010/main" val="2231484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031574" y="2385696"/>
            <a:ext cx="3829704" cy="3181137"/>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e-DE" dirty="0"/>
          </a:p>
        </p:txBody>
      </p:sp>
      <p:sp>
        <p:nvSpPr>
          <p:cNvPr id="9"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da-DK"/>
              <a:t>Klik for at redigere i master</a:t>
            </a:r>
            <a:endParaRPr lang="de-DE" dirty="0"/>
          </a:p>
        </p:txBody>
      </p:sp>
      <p:sp>
        <p:nvSpPr>
          <p:cNvPr id="11" name="Inhaltsplatzhalter 2"/>
          <p:cNvSpPr>
            <a:spLocks noGrp="1"/>
          </p:cNvSpPr>
          <p:nvPr>
            <p:ph sz="half" idx="13"/>
          </p:nvPr>
        </p:nvSpPr>
        <p:spPr>
          <a:xfrm>
            <a:off x="5003068" y="2365447"/>
            <a:ext cx="3829704" cy="261577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e-DE" dirty="0"/>
          </a:p>
        </p:txBody>
      </p:sp>
    </p:spTree>
    <p:extLst>
      <p:ext uri="{BB962C8B-B14F-4D97-AF65-F5344CB8AC3E}">
        <p14:creationId xmlns:p14="http://schemas.microsoft.com/office/powerpoint/2010/main" val="2252563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en-US"/>
              <a:t>Mastertitelformat bearbeiten</a:t>
            </a:r>
            <a:endParaRPr lang="de-DE" dirty="0"/>
          </a:p>
        </p:txBody>
      </p:sp>
    </p:spTree>
    <p:extLst>
      <p:ext uri="{BB962C8B-B14F-4D97-AF65-F5344CB8AC3E}">
        <p14:creationId xmlns:p14="http://schemas.microsoft.com/office/powerpoint/2010/main" val="390727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841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031574" y="1510115"/>
            <a:ext cx="3124147" cy="359607"/>
          </a:xfrm>
        </p:spPr>
        <p:txBody>
          <a:bodyPr anchor="t">
            <a:normAutofit/>
          </a:bodyPr>
          <a:lstStyle>
            <a:lvl1pPr algn="l">
              <a:defRPr sz="2400" b="0" i="0">
                <a:latin typeface="Univers LT Std 55"/>
                <a:cs typeface="Univers LT Std 55"/>
              </a:defRPr>
            </a:lvl1pPr>
          </a:lstStyle>
          <a:p>
            <a:r>
              <a:rPr lang="en-US"/>
              <a:t>Mastertitelformat bearbeiten</a:t>
            </a:r>
            <a:endParaRPr lang="de-DE" dirty="0"/>
          </a:p>
        </p:txBody>
      </p:sp>
      <p:sp>
        <p:nvSpPr>
          <p:cNvPr id="3" name="Inhaltsplatzhalter 2"/>
          <p:cNvSpPr>
            <a:spLocks noGrp="1"/>
          </p:cNvSpPr>
          <p:nvPr>
            <p:ph idx="1"/>
          </p:nvPr>
        </p:nvSpPr>
        <p:spPr>
          <a:xfrm>
            <a:off x="4268610" y="1510115"/>
            <a:ext cx="4418189" cy="350638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400"/>
            </a:lvl3pPr>
            <a:lvl4pPr>
              <a:defRPr sz="2000"/>
            </a:lvl4pPr>
            <a:lvl5pPr>
              <a:defRPr sz="2000"/>
            </a:lvl5pPr>
            <a:lvl6pPr>
              <a:defRPr sz="2000"/>
            </a:lvl6pPr>
            <a:lvl7pPr>
              <a:defRPr sz="2000"/>
            </a:lvl7pPr>
            <a:lvl8pPr>
              <a:defRPr sz="2000"/>
            </a:lvl8pPr>
            <a:lvl9pPr>
              <a:defRPr sz="2000"/>
            </a:lvl9pPr>
          </a:lstStyle>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Mastertextformat bearbeiten</a:t>
            </a:r>
          </a:p>
          <a:p>
            <a:pPr marL="342900" marR="0" lvl="1"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Zweite Ebene</a:t>
            </a:r>
          </a:p>
          <a:p>
            <a:pPr marL="342900" marR="0" lvl="2"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Dritte Ebene</a:t>
            </a:r>
          </a:p>
          <a:p>
            <a:pPr marL="342900" marR="0" lvl="3"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Vierte Ebene</a:t>
            </a:r>
          </a:p>
        </p:txBody>
      </p:sp>
      <p:sp>
        <p:nvSpPr>
          <p:cNvPr id="4" name="Textplatzhalter 3"/>
          <p:cNvSpPr>
            <a:spLocks noGrp="1"/>
          </p:cNvSpPr>
          <p:nvPr>
            <p:ph type="body" sz="half" idx="2"/>
          </p:nvPr>
        </p:nvSpPr>
        <p:spPr>
          <a:xfrm>
            <a:off x="1031574" y="2008943"/>
            <a:ext cx="3124147" cy="37291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Mastertextformat bearbeiten</a:t>
            </a:r>
          </a:p>
        </p:txBody>
      </p:sp>
    </p:spTree>
    <p:extLst>
      <p:ext uri="{BB962C8B-B14F-4D97-AF65-F5344CB8AC3E}">
        <p14:creationId xmlns:p14="http://schemas.microsoft.com/office/powerpoint/2010/main" val="2245526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1031575" y="196709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a:t>
            </a:r>
            <a:r>
              <a:rPr lang="de-DE" dirty="0" err="1"/>
              <a:t>Subline</a:t>
            </a:r>
            <a:endParaRPr lang="de-DE" dirty="0"/>
          </a:p>
        </p:txBody>
      </p:sp>
      <p:sp>
        <p:nvSpPr>
          <p:cNvPr id="8"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en-US"/>
              <a:t>Mastertitelformat bearbeiten</a:t>
            </a:r>
            <a:endParaRPr lang="de-DE" dirty="0"/>
          </a:p>
        </p:txBody>
      </p:sp>
    </p:spTree>
    <p:extLst>
      <p:ext uri="{BB962C8B-B14F-4D97-AF65-F5344CB8AC3E}">
        <p14:creationId xmlns:p14="http://schemas.microsoft.com/office/powerpoint/2010/main" val="2214263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031574" y="2385696"/>
            <a:ext cx="3829704" cy="3181137"/>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de-DE" dirty="0"/>
          </a:p>
        </p:txBody>
      </p:sp>
      <p:sp>
        <p:nvSpPr>
          <p:cNvPr id="9"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en-US"/>
              <a:t>Mastertitelformat bearbeiten</a:t>
            </a:r>
            <a:endParaRPr lang="de-DE" dirty="0"/>
          </a:p>
        </p:txBody>
      </p:sp>
      <p:sp>
        <p:nvSpPr>
          <p:cNvPr id="11" name="Inhaltsplatzhalter 2"/>
          <p:cNvSpPr>
            <a:spLocks noGrp="1"/>
          </p:cNvSpPr>
          <p:nvPr>
            <p:ph sz="half" idx="13"/>
          </p:nvPr>
        </p:nvSpPr>
        <p:spPr>
          <a:xfrm>
            <a:off x="5003068" y="2365447"/>
            <a:ext cx="3829704" cy="261577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de-DE" dirty="0"/>
          </a:p>
        </p:txBody>
      </p:sp>
    </p:spTree>
    <p:extLst>
      <p:ext uri="{BB962C8B-B14F-4D97-AF65-F5344CB8AC3E}">
        <p14:creationId xmlns:p14="http://schemas.microsoft.com/office/powerpoint/2010/main" val="2130640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031575" y="2314475"/>
            <a:ext cx="3829703" cy="394858"/>
          </a:xfrm>
        </p:spPr>
        <p:txBody>
          <a:bodyPr anchor="t"/>
          <a:lstStyle>
            <a:lvl1pPr marL="0" indent="0">
              <a:buNone/>
              <a:defRPr sz="2400" b="0" i="0">
                <a:latin typeface="Univers LT Std 55"/>
                <a:cs typeface="Univers LT Std 55"/>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Mastertextformat bearbeiten</a:t>
            </a:r>
          </a:p>
        </p:txBody>
      </p:sp>
      <p:sp>
        <p:nvSpPr>
          <p:cNvPr id="10"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en-US"/>
              <a:t>Mastertitelformat bearbeiten</a:t>
            </a:r>
            <a:endParaRPr lang="de-DE" dirty="0"/>
          </a:p>
        </p:txBody>
      </p:sp>
      <p:sp>
        <p:nvSpPr>
          <p:cNvPr id="11" name="Inhaltsplatzhalter 2"/>
          <p:cNvSpPr>
            <a:spLocks noGrp="1"/>
          </p:cNvSpPr>
          <p:nvPr>
            <p:ph sz="half" idx="13"/>
          </p:nvPr>
        </p:nvSpPr>
        <p:spPr>
          <a:xfrm>
            <a:off x="1031574" y="2862515"/>
            <a:ext cx="3829704" cy="2659026"/>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de-DE" dirty="0"/>
          </a:p>
        </p:txBody>
      </p:sp>
      <p:sp>
        <p:nvSpPr>
          <p:cNvPr id="12" name="Inhaltsplatzhalter 2"/>
          <p:cNvSpPr>
            <a:spLocks noGrp="1"/>
          </p:cNvSpPr>
          <p:nvPr>
            <p:ph sz="half" idx="14"/>
          </p:nvPr>
        </p:nvSpPr>
        <p:spPr>
          <a:xfrm>
            <a:off x="5003068" y="2862515"/>
            <a:ext cx="3829704" cy="261577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Mastertextformat bearbeiten</a:t>
            </a:r>
          </a:p>
          <a:p>
            <a:pPr marL="342900" marR="0" lvl="1"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Zweite Ebene</a:t>
            </a:r>
          </a:p>
          <a:p>
            <a:pPr marL="342900" marR="0" lvl="2"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Dritte Ebene</a:t>
            </a:r>
          </a:p>
          <a:p>
            <a:pPr marL="342900" marR="0" lvl="3"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Vierte Ebene</a:t>
            </a:r>
          </a:p>
          <a:p>
            <a:pPr marL="342900" marR="0" lvl="4"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Fünfte Ebene</a:t>
            </a:r>
            <a:endParaRPr lang="de-DE" dirty="0"/>
          </a:p>
        </p:txBody>
      </p:sp>
      <p:sp>
        <p:nvSpPr>
          <p:cNvPr id="13" name="Textplatzhalter 2"/>
          <p:cNvSpPr>
            <a:spLocks noGrp="1"/>
          </p:cNvSpPr>
          <p:nvPr>
            <p:ph type="body" idx="15"/>
          </p:nvPr>
        </p:nvSpPr>
        <p:spPr>
          <a:xfrm>
            <a:off x="5003068" y="2314475"/>
            <a:ext cx="3829704" cy="394858"/>
          </a:xfrm>
        </p:spPr>
        <p:txBody>
          <a:bodyPr anchor="t"/>
          <a:lstStyle>
            <a:lvl1pPr marL="0" indent="0">
              <a:buNone/>
              <a:defRPr sz="2400" b="0" i="0">
                <a:latin typeface="Univers LT Std 55"/>
                <a:cs typeface="Univers LT Std 55"/>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Mastertextformat bearbeiten</a:t>
            </a:r>
          </a:p>
        </p:txBody>
      </p:sp>
    </p:spTree>
    <p:extLst>
      <p:ext uri="{BB962C8B-B14F-4D97-AF65-F5344CB8AC3E}">
        <p14:creationId xmlns:p14="http://schemas.microsoft.com/office/powerpoint/2010/main" val="3245053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6"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en-US"/>
              <a:t>Mastertitelformat bearbeiten</a:t>
            </a:r>
            <a:endParaRPr lang="de-DE" dirty="0"/>
          </a:p>
        </p:txBody>
      </p:sp>
    </p:spTree>
    <p:extLst>
      <p:ext uri="{BB962C8B-B14F-4D97-AF65-F5344CB8AC3E}">
        <p14:creationId xmlns:p14="http://schemas.microsoft.com/office/powerpoint/2010/main" val="2056512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9162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1_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031574" y="1510115"/>
            <a:ext cx="3124147" cy="359607"/>
          </a:xfrm>
        </p:spPr>
        <p:txBody>
          <a:bodyPr anchor="t">
            <a:normAutofit/>
          </a:bodyPr>
          <a:lstStyle>
            <a:lvl1pPr algn="l">
              <a:defRPr sz="2400" b="0" i="0">
                <a:latin typeface="Univers LT Std 55"/>
                <a:cs typeface="Univers LT Std 55"/>
              </a:defRPr>
            </a:lvl1pPr>
          </a:lstStyle>
          <a:p>
            <a:r>
              <a:rPr lang="en-US"/>
              <a:t>Mastertitelformat bearbeiten</a:t>
            </a:r>
            <a:endParaRPr lang="de-DE" dirty="0"/>
          </a:p>
        </p:txBody>
      </p:sp>
      <p:sp>
        <p:nvSpPr>
          <p:cNvPr id="3" name="Inhaltsplatzhalter 2"/>
          <p:cNvSpPr>
            <a:spLocks noGrp="1"/>
          </p:cNvSpPr>
          <p:nvPr>
            <p:ph idx="1"/>
          </p:nvPr>
        </p:nvSpPr>
        <p:spPr>
          <a:xfrm>
            <a:off x="4268610" y="1510115"/>
            <a:ext cx="4418189" cy="350638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400"/>
            </a:lvl3pPr>
            <a:lvl4pPr>
              <a:defRPr sz="2000"/>
            </a:lvl4pPr>
            <a:lvl5pPr>
              <a:defRPr sz="2000"/>
            </a:lvl5pPr>
            <a:lvl6pPr>
              <a:defRPr sz="2000"/>
            </a:lvl6pPr>
            <a:lvl7pPr>
              <a:defRPr sz="2000"/>
            </a:lvl7pPr>
            <a:lvl8pPr>
              <a:defRPr sz="2000"/>
            </a:lvl8pPr>
            <a:lvl9pPr>
              <a:defRPr sz="2000"/>
            </a:lvl9pPr>
          </a:lstStyle>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Mastertextformat bearbeiten</a:t>
            </a:r>
          </a:p>
          <a:p>
            <a:pPr marL="342900" marR="0" lvl="1"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Zweite Ebene</a:t>
            </a:r>
          </a:p>
          <a:p>
            <a:pPr marL="342900" marR="0" lvl="2"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Dritte Ebene</a:t>
            </a:r>
          </a:p>
          <a:p>
            <a:pPr marL="342900" marR="0" lvl="3"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Vierte Ebene</a:t>
            </a:r>
          </a:p>
        </p:txBody>
      </p:sp>
      <p:sp>
        <p:nvSpPr>
          <p:cNvPr id="4" name="Textplatzhalter 3"/>
          <p:cNvSpPr>
            <a:spLocks noGrp="1"/>
          </p:cNvSpPr>
          <p:nvPr>
            <p:ph type="body" sz="half" idx="2"/>
          </p:nvPr>
        </p:nvSpPr>
        <p:spPr>
          <a:xfrm>
            <a:off x="1031574" y="2008943"/>
            <a:ext cx="3124147" cy="37291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Mastertextformat bearbeiten</a:t>
            </a:r>
          </a:p>
        </p:txBody>
      </p:sp>
    </p:spTree>
    <p:extLst>
      <p:ext uri="{BB962C8B-B14F-4D97-AF65-F5344CB8AC3E}">
        <p14:creationId xmlns:p14="http://schemas.microsoft.com/office/powerpoint/2010/main" val="684156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1031575" y="1967090"/>
            <a:ext cx="6400800" cy="1752600"/>
          </a:xfrm>
        </p:spPr>
        <p:txBody>
          <a:bodyPr/>
          <a:lstStyle>
            <a:lvl1pPr marL="0" indent="0" algn="l">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 </a:t>
            </a:r>
            <a:r>
              <a:rPr lang="de-DE" dirty="0" err="1"/>
              <a:t>subline</a:t>
            </a:r>
            <a:endParaRPr lang="de-DE" dirty="0"/>
          </a:p>
        </p:txBody>
      </p:sp>
      <p:sp>
        <p:nvSpPr>
          <p:cNvPr id="8" name="Titelplatzhalter 1"/>
          <p:cNvSpPr>
            <a:spLocks noGrp="1"/>
          </p:cNvSpPr>
          <p:nvPr>
            <p:ph type="title" hasCustomPrompt="1"/>
          </p:nvPr>
        </p:nvSpPr>
        <p:spPr>
          <a:xfrm>
            <a:off x="1031575" y="1374190"/>
            <a:ext cx="7801197" cy="478653"/>
          </a:xfrm>
          <a:prstGeom prst="rect">
            <a:avLst/>
          </a:prstGeom>
        </p:spPr>
        <p:txBody>
          <a:bodyPr vert="horz" lIns="0" tIns="45720" rIns="91440" bIns="45720" rtlCol="0" anchor="t">
            <a:normAutofit/>
          </a:bodyPr>
          <a:lstStyle>
            <a:lvl1pPr>
              <a:defRPr/>
            </a:lvl1pPr>
          </a:lstStyle>
          <a:p>
            <a:r>
              <a:rPr lang="en-US" dirty="0"/>
              <a:t>Edit master title format</a:t>
            </a:r>
            <a:endParaRPr lang="de-DE" dirty="0"/>
          </a:p>
        </p:txBody>
      </p:sp>
    </p:spTree>
    <p:extLst>
      <p:ext uri="{BB962C8B-B14F-4D97-AF65-F5344CB8AC3E}">
        <p14:creationId xmlns:p14="http://schemas.microsoft.com/office/powerpoint/2010/main" val="1985245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031575" y="2314475"/>
            <a:ext cx="3829703" cy="394858"/>
          </a:xfrm>
        </p:spPr>
        <p:txBody>
          <a:bodyPr anchor="t"/>
          <a:lstStyle>
            <a:lvl1pPr marL="0" indent="0">
              <a:buNone/>
              <a:defRPr sz="2400" b="0" i="0">
                <a:latin typeface="Univers LT Std 55"/>
                <a:cs typeface="Univers LT Std 55"/>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10"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da-DK"/>
              <a:t>Klik for at redigere i master</a:t>
            </a:r>
            <a:endParaRPr lang="de-DE" dirty="0"/>
          </a:p>
        </p:txBody>
      </p:sp>
      <p:sp>
        <p:nvSpPr>
          <p:cNvPr id="11" name="Inhaltsplatzhalter 2"/>
          <p:cNvSpPr>
            <a:spLocks noGrp="1"/>
          </p:cNvSpPr>
          <p:nvPr>
            <p:ph sz="half" idx="13"/>
          </p:nvPr>
        </p:nvSpPr>
        <p:spPr>
          <a:xfrm>
            <a:off x="1031574" y="2862515"/>
            <a:ext cx="3829704" cy="2659026"/>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e-DE" dirty="0"/>
          </a:p>
        </p:txBody>
      </p:sp>
      <p:sp>
        <p:nvSpPr>
          <p:cNvPr id="12" name="Inhaltsplatzhalter 2"/>
          <p:cNvSpPr>
            <a:spLocks noGrp="1"/>
          </p:cNvSpPr>
          <p:nvPr>
            <p:ph sz="half" idx="14"/>
          </p:nvPr>
        </p:nvSpPr>
        <p:spPr>
          <a:xfrm>
            <a:off x="5003068" y="2862515"/>
            <a:ext cx="3829704" cy="261577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a-DK"/>
              <a:t>Klik for at redigere i master</a:t>
            </a:r>
          </a:p>
          <a:p>
            <a:pPr marL="342900" marR="0" lvl="1"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a-DK"/>
              <a:t>Andet niveau</a:t>
            </a:r>
          </a:p>
          <a:p>
            <a:pPr marL="342900" marR="0" lvl="2"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a-DK"/>
              <a:t>Tredje niveau</a:t>
            </a:r>
          </a:p>
          <a:p>
            <a:pPr marL="342900" marR="0" lvl="3"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a-DK"/>
              <a:t>Fjerde niveau</a:t>
            </a:r>
          </a:p>
          <a:p>
            <a:pPr marL="342900" marR="0" lvl="4"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a-DK"/>
              <a:t>Femte niveau</a:t>
            </a:r>
            <a:endParaRPr lang="de-DE" dirty="0"/>
          </a:p>
        </p:txBody>
      </p:sp>
      <p:sp>
        <p:nvSpPr>
          <p:cNvPr id="13" name="Textplatzhalter 2"/>
          <p:cNvSpPr>
            <a:spLocks noGrp="1"/>
          </p:cNvSpPr>
          <p:nvPr>
            <p:ph type="body" idx="15"/>
          </p:nvPr>
        </p:nvSpPr>
        <p:spPr>
          <a:xfrm>
            <a:off x="5003068" y="2314475"/>
            <a:ext cx="3829704" cy="394858"/>
          </a:xfrm>
        </p:spPr>
        <p:txBody>
          <a:bodyPr anchor="t"/>
          <a:lstStyle>
            <a:lvl1pPr marL="0" indent="0">
              <a:buNone/>
              <a:defRPr sz="2400" b="0" i="0">
                <a:latin typeface="Univers LT Std 55"/>
                <a:cs typeface="Univers LT Std 55"/>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Tree>
    <p:extLst>
      <p:ext uri="{BB962C8B-B14F-4D97-AF65-F5344CB8AC3E}">
        <p14:creationId xmlns:p14="http://schemas.microsoft.com/office/powerpoint/2010/main" val="1366479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1031574" y="2385696"/>
            <a:ext cx="3829704" cy="3181137"/>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baseline="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solidFill>
                  <a:srgbClr val="003399"/>
                </a:solidFill>
                <a:latin typeface="Open Sans" panose="020B0606030504020204" pitchFamily="34" charset="0"/>
                <a:ea typeface="Open Sans" panose="020B0606030504020204" pitchFamily="34" charset="0"/>
                <a:cs typeface="Open Sans" panose="020B0606030504020204" pitchFamily="34" charset="0"/>
              </a:defRPr>
            </a:lvl3pPr>
            <a:lvl4pPr>
              <a:defRPr sz="1800">
                <a:solidFill>
                  <a:srgbClr val="003399"/>
                </a:solidFill>
                <a:latin typeface="Open Sans" panose="020B0606030504020204" pitchFamily="34" charset="0"/>
                <a:ea typeface="Open Sans" panose="020B0606030504020204" pitchFamily="34" charset="0"/>
                <a:cs typeface="Open Sans" panose="020B0606030504020204" pitchFamily="34" charset="0"/>
              </a:defRPr>
            </a:lvl4pPr>
            <a:lvl5pPr>
              <a:defRPr sz="1800">
                <a:solidFill>
                  <a:srgbClr val="003399"/>
                </a:solidFill>
                <a:latin typeface="Open Sans" panose="020B0606030504020204" pitchFamily="34" charset="0"/>
                <a:ea typeface="Open Sans" panose="020B0606030504020204" pitchFamily="34" charset="0"/>
                <a:cs typeface="Open Sans" panose="020B0606030504020204" pitchFamily="34" charset="0"/>
              </a:defRPr>
            </a:lvl5pPr>
            <a:lvl6pPr>
              <a:defRPr sz="1800"/>
            </a:lvl6pPr>
            <a:lvl7pPr>
              <a:defRPr sz="1800"/>
            </a:lvl7pPr>
            <a:lvl8pPr>
              <a:defRPr sz="1800"/>
            </a:lvl8pPr>
            <a:lvl9pPr>
              <a:defRPr sz="1800"/>
            </a:lvl9pPr>
          </a:lstStyle>
          <a:p>
            <a:pPr lvl="0"/>
            <a:r>
              <a:rPr lang="en-US" dirty="0"/>
              <a:t>Edit master text format </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9" name="Titelplatzhalter 1"/>
          <p:cNvSpPr>
            <a:spLocks noGrp="1"/>
          </p:cNvSpPr>
          <p:nvPr>
            <p:ph type="title" hasCustomPrompt="1"/>
          </p:nvPr>
        </p:nvSpPr>
        <p:spPr>
          <a:xfrm>
            <a:off x="1031575" y="1374190"/>
            <a:ext cx="7801197" cy="478653"/>
          </a:xfrm>
          <a:prstGeom prst="rect">
            <a:avLst/>
          </a:prstGeom>
        </p:spPr>
        <p:txBody>
          <a:bodyPr vert="horz" lIns="0" tIns="45720" rIns="91440" bIns="45720" rtlCol="0" anchor="t">
            <a:normAutofit/>
          </a:bodyPr>
          <a:lstStyle>
            <a:lvl1pPr>
              <a:defRPr/>
            </a:lvl1pPr>
          </a:lstStyle>
          <a:p>
            <a:r>
              <a:rPr lang="en-US" dirty="0"/>
              <a:t>Edit master title format</a:t>
            </a:r>
            <a:endParaRPr lang="de-DE" dirty="0"/>
          </a:p>
        </p:txBody>
      </p:sp>
      <p:sp>
        <p:nvSpPr>
          <p:cNvPr id="11" name="Inhaltsplatzhalter 2"/>
          <p:cNvSpPr>
            <a:spLocks noGrp="1"/>
          </p:cNvSpPr>
          <p:nvPr>
            <p:ph sz="half" idx="13" hasCustomPrompt="1"/>
          </p:nvPr>
        </p:nvSpPr>
        <p:spPr>
          <a:xfrm>
            <a:off x="5003068" y="2365447"/>
            <a:ext cx="3829704" cy="261577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solidFill>
                  <a:srgbClr val="003399"/>
                </a:solidFill>
                <a:latin typeface="Open Sans" panose="020B0606030504020204" pitchFamily="34" charset="0"/>
                <a:ea typeface="Open Sans" panose="020B0606030504020204" pitchFamily="34" charset="0"/>
                <a:cs typeface="Open Sans" panose="020B0606030504020204" pitchFamily="34" charset="0"/>
              </a:defRPr>
            </a:lvl3pPr>
            <a:lvl4pPr>
              <a:defRPr sz="1800" baseline="0">
                <a:solidFill>
                  <a:srgbClr val="003399"/>
                </a:solidFill>
                <a:latin typeface="Open Sans" panose="020B0606030504020204" pitchFamily="34" charset="0"/>
                <a:ea typeface="Open Sans" panose="020B0606030504020204" pitchFamily="34" charset="0"/>
                <a:cs typeface="Open Sans" panose="020B0606030504020204" pitchFamily="34" charset="0"/>
              </a:defRPr>
            </a:lvl4pPr>
            <a:lvl5pPr>
              <a:defRPr sz="1800">
                <a:solidFill>
                  <a:srgbClr val="003399"/>
                </a:solidFill>
                <a:latin typeface="Open Sans" panose="020B0606030504020204" pitchFamily="34" charset="0"/>
                <a:ea typeface="Open Sans" panose="020B0606030504020204" pitchFamily="34" charset="0"/>
                <a:cs typeface="Open Sans" panose="020B0606030504020204" pitchFamily="34" charset="0"/>
              </a:defRPr>
            </a:lvl5pPr>
            <a:lvl6pPr>
              <a:defRPr sz="1800"/>
            </a:lvl6pPr>
            <a:lvl7pPr>
              <a:defRPr sz="1800"/>
            </a:lvl7pPr>
            <a:lvl8pPr>
              <a:defRPr sz="1800"/>
            </a:lvl8pPr>
            <a:lvl9pPr>
              <a:defRPr sz="1800"/>
            </a:lvl9pPr>
          </a:lstStyle>
          <a:p>
            <a:pPr lvl="0"/>
            <a:r>
              <a:rPr lang="en-US" dirty="0"/>
              <a:t>Edit master text format </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4178751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1031575" y="2314475"/>
            <a:ext cx="3829703" cy="394858"/>
          </a:xfrm>
        </p:spPr>
        <p:txBody>
          <a:bodyPr anchor="t"/>
          <a:lstStyle>
            <a:lvl1pPr marL="0" indent="0">
              <a:buNone/>
              <a:defRPr sz="2400" b="0" i="0">
                <a:latin typeface="Univers LT Std 55"/>
                <a:cs typeface="Univers LT Std 55"/>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format</a:t>
            </a:r>
          </a:p>
        </p:txBody>
      </p:sp>
      <p:sp>
        <p:nvSpPr>
          <p:cNvPr id="10" name="Titelplatzhalter 1"/>
          <p:cNvSpPr>
            <a:spLocks noGrp="1"/>
          </p:cNvSpPr>
          <p:nvPr>
            <p:ph type="title" hasCustomPrompt="1"/>
          </p:nvPr>
        </p:nvSpPr>
        <p:spPr>
          <a:xfrm>
            <a:off x="1031575" y="1374190"/>
            <a:ext cx="7801197" cy="478653"/>
          </a:xfrm>
          <a:prstGeom prst="rect">
            <a:avLst/>
          </a:prstGeom>
        </p:spPr>
        <p:txBody>
          <a:bodyPr vert="horz" lIns="0" tIns="45720" rIns="91440" bIns="45720" rtlCol="0" anchor="t">
            <a:normAutofit/>
          </a:bodyPr>
          <a:lstStyle>
            <a:lvl1pPr>
              <a:defRPr/>
            </a:lvl1pPr>
          </a:lstStyle>
          <a:p>
            <a:r>
              <a:rPr lang="en-US" dirty="0"/>
              <a:t>Edit master title format</a:t>
            </a:r>
            <a:endParaRPr lang="de-DE" dirty="0"/>
          </a:p>
        </p:txBody>
      </p:sp>
      <p:sp>
        <p:nvSpPr>
          <p:cNvPr id="11" name="Inhaltsplatzhalter 2"/>
          <p:cNvSpPr>
            <a:spLocks noGrp="1"/>
          </p:cNvSpPr>
          <p:nvPr>
            <p:ph sz="half" idx="13" hasCustomPrompt="1"/>
          </p:nvPr>
        </p:nvSpPr>
        <p:spPr>
          <a:xfrm>
            <a:off x="1031574" y="2862515"/>
            <a:ext cx="3829704" cy="2659026"/>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solidFill>
                  <a:srgbClr val="003399"/>
                </a:solidFill>
                <a:latin typeface="Open Sans" panose="020B0606030504020204" pitchFamily="34" charset="0"/>
                <a:ea typeface="Open Sans" panose="020B0606030504020204" pitchFamily="34" charset="0"/>
                <a:cs typeface="Open Sans" panose="020B0606030504020204" pitchFamily="34" charset="0"/>
              </a:defRPr>
            </a:lvl3pPr>
            <a:lvl4pPr>
              <a:defRPr sz="1800">
                <a:solidFill>
                  <a:srgbClr val="003399"/>
                </a:solidFill>
                <a:latin typeface="Open Sans" panose="020B0606030504020204" pitchFamily="34" charset="0"/>
                <a:ea typeface="Open Sans" panose="020B0606030504020204" pitchFamily="34" charset="0"/>
                <a:cs typeface="Open Sans" panose="020B0606030504020204" pitchFamily="34" charset="0"/>
              </a:defRPr>
            </a:lvl4pPr>
            <a:lvl5pPr>
              <a:defRPr sz="1800">
                <a:solidFill>
                  <a:srgbClr val="003399"/>
                </a:solidFill>
                <a:latin typeface="Open Sans" panose="020B0606030504020204" pitchFamily="34" charset="0"/>
                <a:ea typeface="Open Sans" panose="020B0606030504020204" pitchFamily="34" charset="0"/>
                <a:cs typeface="Open Sans" panose="020B0606030504020204" pitchFamily="34" charset="0"/>
              </a:defRPr>
            </a:lvl5pPr>
            <a:lvl6pPr>
              <a:defRPr sz="1800"/>
            </a:lvl6pPr>
            <a:lvl7pPr>
              <a:defRPr sz="1800"/>
            </a:lvl7pPr>
            <a:lvl8pPr>
              <a:defRPr sz="1800"/>
            </a:lvl8pPr>
            <a:lvl9pPr>
              <a:defRPr sz="1800"/>
            </a:lvl9pPr>
          </a:lstStyle>
          <a:p>
            <a:pPr lvl="0"/>
            <a:r>
              <a:rPr lang="en-US" dirty="0"/>
              <a:t>Edit master text format </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Inhaltsplatzhalter 2"/>
          <p:cNvSpPr>
            <a:spLocks noGrp="1"/>
          </p:cNvSpPr>
          <p:nvPr>
            <p:ph sz="half" idx="14" hasCustomPrompt="1"/>
          </p:nvPr>
        </p:nvSpPr>
        <p:spPr>
          <a:xfrm>
            <a:off x="5003068" y="2862515"/>
            <a:ext cx="3829704" cy="261577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baseline="0"/>
            </a:lvl2pPr>
            <a:lvl3pPr>
              <a:defRPr sz="2000">
                <a:solidFill>
                  <a:srgbClr val="003399"/>
                </a:solidFill>
                <a:latin typeface="Open Sans" panose="020B0606030504020204" pitchFamily="34" charset="0"/>
                <a:ea typeface="Open Sans" panose="020B0606030504020204" pitchFamily="34" charset="0"/>
                <a:cs typeface="Open Sans" panose="020B0606030504020204" pitchFamily="34" charset="0"/>
              </a:defRPr>
            </a:lvl3pPr>
            <a:lvl4pPr>
              <a:defRPr sz="1800">
                <a:solidFill>
                  <a:srgbClr val="003399"/>
                </a:solidFill>
                <a:latin typeface="Open Sans" panose="020B0606030504020204" pitchFamily="34" charset="0"/>
                <a:ea typeface="Open Sans" panose="020B0606030504020204" pitchFamily="34" charset="0"/>
                <a:cs typeface="Open Sans" panose="020B0606030504020204" pitchFamily="34" charset="0"/>
              </a:defRPr>
            </a:lvl4pPr>
            <a:lvl5pPr>
              <a:defRPr sz="1800">
                <a:solidFill>
                  <a:srgbClr val="003399"/>
                </a:solidFill>
                <a:latin typeface="Open Sans" panose="020B0606030504020204" pitchFamily="34" charset="0"/>
                <a:ea typeface="Open Sans" panose="020B0606030504020204" pitchFamily="34" charset="0"/>
                <a:cs typeface="Open Sans" panose="020B0606030504020204" pitchFamily="34" charset="0"/>
              </a:defRPr>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dirty="0"/>
              <a:t>Edit master text format </a:t>
            </a:r>
          </a:p>
          <a:p>
            <a:pPr marL="342900" marR="0" lvl="1"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dirty="0"/>
              <a:t>Second level</a:t>
            </a:r>
          </a:p>
          <a:p>
            <a:pPr marL="342900" marR="0" lvl="2"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dirty="0"/>
              <a:t>Third level</a:t>
            </a:r>
          </a:p>
          <a:p>
            <a:pPr marL="342900" marR="0" lvl="3"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dirty="0"/>
              <a:t>Fourth level</a:t>
            </a:r>
          </a:p>
          <a:p>
            <a:pPr marL="342900" marR="0" lvl="4"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dirty="0"/>
              <a:t>Fifth level</a:t>
            </a:r>
            <a:endParaRPr lang="de-DE" dirty="0"/>
          </a:p>
        </p:txBody>
      </p:sp>
      <p:sp>
        <p:nvSpPr>
          <p:cNvPr id="13" name="Textplatzhalter 2"/>
          <p:cNvSpPr>
            <a:spLocks noGrp="1"/>
          </p:cNvSpPr>
          <p:nvPr>
            <p:ph type="body" idx="15" hasCustomPrompt="1"/>
          </p:nvPr>
        </p:nvSpPr>
        <p:spPr>
          <a:xfrm>
            <a:off x="5003068" y="2314475"/>
            <a:ext cx="3829704" cy="394858"/>
          </a:xfrm>
        </p:spPr>
        <p:txBody>
          <a:bodyPr anchor="t"/>
          <a:lstStyle>
            <a:lvl1pPr marL="0" indent="0">
              <a:buNone/>
              <a:defRPr sz="2400" b="0" i="0" baseline="0">
                <a:latin typeface="Univers LT Std 55"/>
                <a:cs typeface="Univers LT Std 55"/>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format</a:t>
            </a:r>
          </a:p>
        </p:txBody>
      </p:sp>
    </p:spTree>
    <p:extLst>
      <p:ext uri="{BB962C8B-B14F-4D97-AF65-F5344CB8AC3E}">
        <p14:creationId xmlns:p14="http://schemas.microsoft.com/office/powerpoint/2010/main" val="22781933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platzhalter 1"/>
          <p:cNvSpPr>
            <a:spLocks noGrp="1"/>
          </p:cNvSpPr>
          <p:nvPr>
            <p:ph type="title" hasCustomPrompt="1"/>
          </p:nvPr>
        </p:nvSpPr>
        <p:spPr>
          <a:xfrm>
            <a:off x="1031575" y="1374190"/>
            <a:ext cx="7801197" cy="478653"/>
          </a:xfrm>
          <a:prstGeom prst="rect">
            <a:avLst/>
          </a:prstGeom>
        </p:spPr>
        <p:txBody>
          <a:bodyPr vert="horz" lIns="0" tIns="45720" rIns="91440" bIns="45720" rtlCol="0" anchor="t">
            <a:normAutofit/>
          </a:bodyPr>
          <a:lstStyle>
            <a:lvl1pPr>
              <a:defRPr/>
            </a:lvl1pPr>
          </a:lstStyle>
          <a:p>
            <a:r>
              <a:rPr lang="en-US" dirty="0"/>
              <a:t>Edit master title format</a:t>
            </a:r>
            <a:endParaRPr lang="de-DE" dirty="0"/>
          </a:p>
        </p:txBody>
      </p:sp>
    </p:spTree>
    <p:extLst>
      <p:ext uri="{BB962C8B-B14F-4D97-AF65-F5344CB8AC3E}">
        <p14:creationId xmlns:p14="http://schemas.microsoft.com/office/powerpoint/2010/main" val="28100946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504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31574" y="1510115"/>
            <a:ext cx="3124147" cy="359607"/>
          </a:xfrm>
        </p:spPr>
        <p:txBody>
          <a:bodyPr anchor="t">
            <a:normAutofit/>
          </a:bodyPr>
          <a:lstStyle>
            <a:lvl1pPr algn="l">
              <a:defRPr sz="2400" b="0" i="0">
                <a:latin typeface="Univers LT Std 55"/>
                <a:cs typeface="Univers LT Std 55"/>
              </a:defRPr>
            </a:lvl1pPr>
          </a:lstStyle>
          <a:p>
            <a:r>
              <a:rPr lang="en-US" dirty="0"/>
              <a:t>Edit master title format</a:t>
            </a:r>
            <a:endParaRPr lang="de-DE" dirty="0"/>
          </a:p>
        </p:txBody>
      </p:sp>
      <p:sp>
        <p:nvSpPr>
          <p:cNvPr id="3" name="Inhaltsplatzhalter 2"/>
          <p:cNvSpPr>
            <a:spLocks noGrp="1"/>
          </p:cNvSpPr>
          <p:nvPr>
            <p:ph idx="1" hasCustomPrompt="1"/>
          </p:nvPr>
        </p:nvSpPr>
        <p:spPr>
          <a:xfrm>
            <a:off x="4268610" y="1510115"/>
            <a:ext cx="4418189" cy="350638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400">
                <a:solidFill>
                  <a:srgbClr val="003399"/>
                </a:solidFill>
                <a:latin typeface="Open Sans" panose="020B0606030504020204" pitchFamily="34" charset="0"/>
                <a:ea typeface="Open Sans" panose="020B0606030504020204" pitchFamily="34" charset="0"/>
                <a:cs typeface="Open Sans" panose="020B0606030504020204" pitchFamily="34" charset="0"/>
              </a:defRPr>
            </a:lvl3pPr>
            <a:lvl4pPr>
              <a:defRPr sz="2000">
                <a:solidFill>
                  <a:srgbClr val="003399"/>
                </a:solidFill>
                <a:latin typeface="Open Sans" panose="020B0606030504020204" pitchFamily="34" charset="0"/>
                <a:ea typeface="Open Sans" panose="020B0606030504020204" pitchFamily="34" charset="0"/>
                <a:cs typeface="Open Sans" panose="020B0606030504020204" pitchFamily="34" charset="0"/>
              </a:defRPr>
            </a:lvl4pPr>
            <a:lvl5pPr>
              <a:defRPr sz="2000"/>
            </a:lvl5pPr>
            <a:lvl6pPr>
              <a:defRPr sz="2000"/>
            </a:lvl6pPr>
            <a:lvl7pPr>
              <a:defRPr sz="2000"/>
            </a:lvl7pPr>
            <a:lvl8pPr>
              <a:defRPr sz="2000"/>
            </a:lvl8pPr>
            <a:lvl9pPr>
              <a:defRPr sz="2000"/>
            </a:lvl9pPr>
          </a:lstStyle>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dirty="0"/>
              <a:t>Edit master text format</a:t>
            </a:r>
          </a:p>
          <a:p>
            <a:pPr marL="342900" marR="0" lvl="1"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dirty="0"/>
              <a:t>Second level</a:t>
            </a:r>
          </a:p>
          <a:p>
            <a:pPr marL="342900" marR="0" lvl="2"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dirty="0"/>
              <a:t>Third level</a:t>
            </a:r>
          </a:p>
          <a:p>
            <a:pPr marL="342900" marR="0" lvl="3"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dirty="0"/>
              <a:t>Fourth level</a:t>
            </a:r>
          </a:p>
        </p:txBody>
      </p:sp>
      <p:sp>
        <p:nvSpPr>
          <p:cNvPr id="4" name="Textplatzhalter 3"/>
          <p:cNvSpPr>
            <a:spLocks noGrp="1"/>
          </p:cNvSpPr>
          <p:nvPr>
            <p:ph type="body" sz="half" idx="2" hasCustomPrompt="1"/>
          </p:nvPr>
        </p:nvSpPr>
        <p:spPr>
          <a:xfrm>
            <a:off x="1031574" y="2008943"/>
            <a:ext cx="3124147" cy="37291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format</a:t>
            </a:r>
          </a:p>
        </p:txBody>
      </p:sp>
    </p:spTree>
    <p:extLst>
      <p:ext uri="{BB962C8B-B14F-4D97-AF65-F5344CB8AC3E}">
        <p14:creationId xmlns:p14="http://schemas.microsoft.com/office/powerpoint/2010/main" val="838388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1031575" y="196709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a:t>
            </a:r>
            <a:r>
              <a:rPr lang="de-DE" dirty="0" err="1"/>
              <a:t>Subline</a:t>
            </a:r>
            <a:endParaRPr lang="de-DE" dirty="0"/>
          </a:p>
        </p:txBody>
      </p:sp>
      <p:sp>
        <p:nvSpPr>
          <p:cNvPr id="8"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en-US"/>
              <a:t>Mastertitelformat bearbeiten</a:t>
            </a:r>
            <a:endParaRPr lang="de-DE" dirty="0"/>
          </a:p>
        </p:txBody>
      </p:sp>
    </p:spTree>
    <p:extLst>
      <p:ext uri="{BB962C8B-B14F-4D97-AF65-F5344CB8AC3E}">
        <p14:creationId xmlns:p14="http://schemas.microsoft.com/office/powerpoint/2010/main" val="6315247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031574" y="2385696"/>
            <a:ext cx="3829704" cy="3181137"/>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de-DE" dirty="0"/>
          </a:p>
        </p:txBody>
      </p:sp>
      <p:sp>
        <p:nvSpPr>
          <p:cNvPr id="9"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en-US"/>
              <a:t>Mastertitelformat bearbeiten</a:t>
            </a:r>
            <a:endParaRPr lang="de-DE" dirty="0"/>
          </a:p>
        </p:txBody>
      </p:sp>
      <p:sp>
        <p:nvSpPr>
          <p:cNvPr id="11" name="Inhaltsplatzhalter 2"/>
          <p:cNvSpPr>
            <a:spLocks noGrp="1"/>
          </p:cNvSpPr>
          <p:nvPr>
            <p:ph sz="half" idx="13"/>
          </p:nvPr>
        </p:nvSpPr>
        <p:spPr>
          <a:xfrm>
            <a:off x="5003068" y="2365447"/>
            <a:ext cx="3829704" cy="261577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de-DE" dirty="0"/>
          </a:p>
        </p:txBody>
      </p:sp>
    </p:spTree>
    <p:extLst>
      <p:ext uri="{BB962C8B-B14F-4D97-AF65-F5344CB8AC3E}">
        <p14:creationId xmlns:p14="http://schemas.microsoft.com/office/powerpoint/2010/main" val="23747691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031575" y="2314475"/>
            <a:ext cx="3829703" cy="394858"/>
          </a:xfrm>
        </p:spPr>
        <p:txBody>
          <a:bodyPr anchor="t"/>
          <a:lstStyle>
            <a:lvl1pPr marL="0" indent="0">
              <a:buNone/>
              <a:defRPr sz="2400" b="0" i="0">
                <a:latin typeface="Univers LT Std 55"/>
                <a:cs typeface="Univers LT Std 55"/>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Mastertextformat bearbeiten</a:t>
            </a:r>
          </a:p>
        </p:txBody>
      </p:sp>
      <p:sp>
        <p:nvSpPr>
          <p:cNvPr id="10"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en-US"/>
              <a:t>Mastertitelformat bearbeiten</a:t>
            </a:r>
            <a:endParaRPr lang="de-DE" dirty="0"/>
          </a:p>
        </p:txBody>
      </p:sp>
      <p:sp>
        <p:nvSpPr>
          <p:cNvPr id="11" name="Inhaltsplatzhalter 2"/>
          <p:cNvSpPr>
            <a:spLocks noGrp="1"/>
          </p:cNvSpPr>
          <p:nvPr>
            <p:ph sz="half" idx="13"/>
          </p:nvPr>
        </p:nvSpPr>
        <p:spPr>
          <a:xfrm>
            <a:off x="1031574" y="2862515"/>
            <a:ext cx="3829704" cy="2659026"/>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de-DE" dirty="0"/>
          </a:p>
        </p:txBody>
      </p:sp>
      <p:sp>
        <p:nvSpPr>
          <p:cNvPr id="12" name="Inhaltsplatzhalter 2"/>
          <p:cNvSpPr>
            <a:spLocks noGrp="1"/>
          </p:cNvSpPr>
          <p:nvPr>
            <p:ph sz="half" idx="14"/>
          </p:nvPr>
        </p:nvSpPr>
        <p:spPr>
          <a:xfrm>
            <a:off x="5003068" y="2862515"/>
            <a:ext cx="3829704" cy="261577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Mastertextformat bearbeiten</a:t>
            </a:r>
          </a:p>
          <a:p>
            <a:pPr marL="342900" marR="0" lvl="1"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Zweite Ebene</a:t>
            </a:r>
          </a:p>
          <a:p>
            <a:pPr marL="342900" marR="0" lvl="2"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Dritte Ebene</a:t>
            </a:r>
          </a:p>
          <a:p>
            <a:pPr marL="342900" marR="0" lvl="3"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Vierte Ebene</a:t>
            </a:r>
          </a:p>
          <a:p>
            <a:pPr marL="342900" marR="0" lvl="4"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Fünfte Ebene</a:t>
            </a:r>
            <a:endParaRPr lang="de-DE" dirty="0"/>
          </a:p>
        </p:txBody>
      </p:sp>
      <p:sp>
        <p:nvSpPr>
          <p:cNvPr id="13" name="Textplatzhalter 2"/>
          <p:cNvSpPr>
            <a:spLocks noGrp="1"/>
          </p:cNvSpPr>
          <p:nvPr>
            <p:ph type="body" idx="15"/>
          </p:nvPr>
        </p:nvSpPr>
        <p:spPr>
          <a:xfrm>
            <a:off x="5003068" y="2314475"/>
            <a:ext cx="3829704" cy="394858"/>
          </a:xfrm>
        </p:spPr>
        <p:txBody>
          <a:bodyPr anchor="t"/>
          <a:lstStyle>
            <a:lvl1pPr marL="0" indent="0">
              <a:buNone/>
              <a:defRPr sz="2400" b="0" i="0">
                <a:latin typeface="Univers LT Std 55"/>
                <a:cs typeface="Univers LT Std 55"/>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Mastertextformat bearbeiten</a:t>
            </a:r>
          </a:p>
        </p:txBody>
      </p:sp>
    </p:spTree>
    <p:extLst>
      <p:ext uri="{BB962C8B-B14F-4D97-AF65-F5344CB8AC3E}">
        <p14:creationId xmlns:p14="http://schemas.microsoft.com/office/powerpoint/2010/main" val="7620145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en-US"/>
              <a:t>Mastertitelformat bearbeiten</a:t>
            </a:r>
            <a:endParaRPr lang="de-DE" dirty="0"/>
          </a:p>
        </p:txBody>
      </p:sp>
    </p:spTree>
    <p:extLst>
      <p:ext uri="{BB962C8B-B14F-4D97-AF65-F5344CB8AC3E}">
        <p14:creationId xmlns:p14="http://schemas.microsoft.com/office/powerpoint/2010/main" val="41192139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122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da-DK"/>
              <a:t>Klik for at redigere i master</a:t>
            </a:r>
            <a:endParaRPr lang="de-DE" dirty="0"/>
          </a:p>
        </p:txBody>
      </p:sp>
    </p:spTree>
    <p:extLst>
      <p:ext uri="{BB962C8B-B14F-4D97-AF65-F5344CB8AC3E}">
        <p14:creationId xmlns:p14="http://schemas.microsoft.com/office/powerpoint/2010/main" val="18268681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031574" y="1510115"/>
            <a:ext cx="3124147" cy="359607"/>
          </a:xfrm>
        </p:spPr>
        <p:txBody>
          <a:bodyPr anchor="t">
            <a:normAutofit/>
          </a:bodyPr>
          <a:lstStyle>
            <a:lvl1pPr algn="l">
              <a:defRPr sz="2400" b="0" i="0">
                <a:latin typeface="Univers LT Std 55"/>
                <a:cs typeface="Univers LT Std 55"/>
              </a:defRPr>
            </a:lvl1pPr>
          </a:lstStyle>
          <a:p>
            <a:r>
              <a:rPr lang="en-US"/>
              <a:t>Mastertitelformat bearbeiten</a:t>
            </a:r>
            <a:endParaRPr lang="de-DE" dirty="0"/>
          </a:p>
        </p:txBody>
      </p:sp>
      <p:sp>
        <p:nvSpPr>
          <p:cNvPr id="3" name="Inhaltsplatzhalter 2"/>
          <p:cNvSpPr>
            <a:spLocks noGrp="1"/>
          </p:cNvSpPr>
          <p:nvPr>
            <p:ph idx="1"/>
          </p:nvPr>
        </p:nvSpPr>
        <p:spPr>
          <a:xfrm>
            <a:off x="4268610" y="1510115"/>
            <a:ext cx="4418189" cy="350638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400"/>
            </a:lvl3pPr>
            <a:lvl4pPr>
              <a:defRPr sz="2000"/>
            </a:lvl4pPr>
            <a:lvl5pPr>
              <a:defRPr sz="2000"/>
            </a:lvl5pPr>
            <a:lvl6pPr>
              <a:defRPr sz="2000"/>
            </a:lvl6pPr>
            <a:lvl7pPr>
              <a:defRPr sz="2000"/>
            </a:lvl7pPr>
            <a:lvl8pPr>
              <a:defRPr sz="2000"/>
            </a:lvl8pPr>
            <a:lvl9pPr>
              <a:defRPr sz="2000"/>
            </a:lvl9pPr>
          </a:lstStyle>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Mastertextformat bearbeiten</a:t>
            </a:r>
          </a:p>
          <a:p>
            <a:pPr marL="342900" marR="0" lvl="1"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Zweite Ebene</a:t>
            </a:r>
          </a:p>
          <a:p>
            <a:pPr marL="342900" marR="0" lvl="2"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Dritte Ebene</a:t>
            </a:r>
          </a:p>
          <a:p>
            <a:pPr marL="342900" marR="0" lvl="3"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en-US"/>
              <a:t>Vierte Ebene</a:t>
            </a:r>
          </a:p>
        </p:txBody>
      </p:sp>
      <p:sp>
        <p:nvSpPr>
          <p:cNvPr id="4" name="Textplatzhalter 3"/>
          <p:cNvSpPr>
            <a:spLocks noGrp="1"/>
          </p:cNvSpPr>
          <p:nvPr>
            <p:ph type="body" sz="half" idx="2"/>
          </p:nvPr>
        </p:nvSpPr>
        <p:spPr>
          <a:xfrm>
            <a:off x="1031574" y="2008943"/>
            <a:ext cx="3124147" cy="37291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Mastertextformat bearbeiten</a:t>
            </a:r>
          </a:p>
        </p:txBody>
      </p:sp>
    </p:spTree>
    <p:extLst>
      <p:ext uri="{BB962C8B-B14F-4D97-AF65-F5344CB8AC3E}">
        <p14:creationId xmlns:p14="http://schemas.microsoft.com/office/powerpoint/2010/main" val="729511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38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031574" y="1510115"/>
            <a:ext cx="3124147" cy="359607"/>
          </a:xfrm>
        </p:spPr>
        <p:txBody>
          <a:bodyPr anchor="t">
            <a:normAutofit/>
          </a:bodyPr>
          <a:lstStyle>
            <a:lvl1pPr algn="l">
              <a:defRPr sz="2400" b="0" i="0">
                <a:latin typeface="Univers LT Std 55"/>
                <a:cs typeface="Univers LT Std 55"/>
              </a:defRPr>
            </a:lvl1pPr>
          </a:lstStyle>
          <a:p>
            <a:r>
              <a:rPr lang="da-DK"/>
              <a:t>Klik for at redigere i master</a:t>
            </a:r>
            <a:endParaRPr lang="de-DE" dirty="0"/>
          </a:p>
        </p:txBody>
      </p:sp>
      <p:sp>
        <p:nvSpPr>
          <p:cNvPr id="3" name="Inhaltsplatzhalter 2"/>
          <p:cNvSpPr>
            <a:spLocks noGrp="1"/>
          </p:cNvSpPr>
          <p:nvPr>
            <p:ph idx="1"/>
          </p:nvPr>
        </p:nvSpPr>
        <p:spPr>
          <a:xfrm>
            <a:off x="4268610" y="1510115"/>
            <a:ext cx="4418189" cy="350638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400"/>
            </a:lvl3pPr>
            <a:lvl4pPr>
              <a:defRPr sz="2000"/>
            </a:lvl4pPr>
            <a:lvl5pPr>
              <a:defRPr sz="2000"/>
            </a:lvl5pPr>
            <a:lvl6pPr>
              <a:defRPr sz="2000"/>
            </a:lvl6pPr>
            <a:lvl7pPr>
              <a:defRPr sz="2000"/>
            </a:lvl7pPr>
            <a:lvl8pPr>
              <a:defRPr sz="2000"/>
            </a:lvl8pPr>
            <a:lvl9pPr>
              <a:defRPr sz="2000"/>
            </a:lvl9pPr>
          </a:lstStyle>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a-DK"/>
              <a:t>Klik for at redigere i master</a:t>
            </a:r>
          </a:p>
          <a:p>
            <a:pPr marL="342900" marR="0" lvl="1"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a-DK"/>
              <a:t>Andet niveau</a:t>
            </a:r>
          </a:p>
          <a:p>
            <a:pPr marL="342900" marR="0" lvl="2"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a-DK"/>
              <a:t>Tredje niveau</a:t>
            </a:r>
          </a:p>
          <a:p>
            <a:pPr marL="342900" marR="0" lvl="3"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a-DK"/>
              <a:t>Fjerde niveau</a:t>
            </a:r>
          </a:p>
        </p:txBody>
      </p:sp>
      <p:sp>
        <p:nvSpPr>
          <p:cNvPr id="4" name="Textplatzhalter 3"/>
          <p:cNvSpPr>
            <a:spLocks noGrp="1"/>
          </p:cNvSpPr>
          <p:nvPr>
            <p:ph type="body" sz="half" idx="2"/>
          </p:nvPr>
        </p:nvSpPr>
        <p:spPr>
          <a:xfrm>
            <a:off x="1031574" y="2008943"/>
            <a:ext cx="3124147" cy="37291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Tree>
    <p:extLst>
      <p:ext uri="{BB962C8B-B14F-4D97-AF65-F5344CB8AC3E}">
        <p14:creationId xmlns:p14="http://schemas.microsoft.com/office/powerpoint/2010/main" val="4058848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1031575" y="196709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a:t>
            </a:r>
            <a:r>
              <a:rPr lang="de-DE" dirty="0" err="1"/>
              <a:t>Subline</a:t>
            </a:r>
            <a:endParaRPr lang="de-DE" dirty="0"/>
          </a:p>
        </p:txBody>
      </p:sp>
      <p:sp>
        <p:nvSpPr>
          <p:cNvPr id="8"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da-DK"/>
              <a:t>Klik for at redigere i master</a:t>
            </a:r>
            <a:endParaRPr lang="de-DE" dirty="0"/>
          </a:p>
        </p:txBody>
      </p:sp>
    </p:spTree>
    <p:extLst>
      <p:ext uri="{BB962C8B-B14F-4D97-AF65-F5344CB8AC3E}">
        <p14:creationId xmlns:p14="http://schemas.microsoft.com/office/powerpoint/2010/main" val="1125789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031574" y="2385696"/>
            <a:ext cx="3829704" cy="3181137"/>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e-DE" dirty="0"/>
          </a:p>
        </p:txBody>
      </p:sp>
      <p:sp>
        <p:nvSpPr>
          <p:cNvPr id="9"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da-DK"/>
              <a:t>Klik for at redigere i master</a:t>
            </a:r>
            <a:endParaRPr lang="de-DE" dirty="0"/>
          </a:p>
        </p:txBody>
      </p:sp>
      <p:sp>
        <p:nvSpPr>
          <p:cNvPr id="11" name="Inhaltsplatzhalter 2"/>
          <p:cNvSpPr>
            <a:spLocks noGrp="1"/>
          </p:cNvSpPr>
          <p:nvPr>
            <p:ph sz="half" idx="13"/>
          </p:nvPr>
        </p:nvSpPr>
        <p:spPr>
          <a:xfrm>
            <a:off x="5003068" y="2365447"/>
            <a:ext cx="3829704" cy="261577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e-DE" dirty="0"/>
          </a:p>
        </p:txBody>
      </p:sp>
    </p:spTree>
    <p:extLst>
      <p:ext uri="{BB962C8B-B14F-4D97-AF65-F5344CB8AC3E}">
        <p14:creationId xmlns:p14="http://schemas.microsoft.com/office/powerpoint/2010/main" val="2270323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031575" y="2314475"/>
            <a:ext cx="3829703" cy="394858"/>
          </a:xfrm>
        </p:spPr>
        <p:txBody>
          <a:bodyPr anchor="t"/>
          <a:lstStyle>
            <a:lvl1pPr marL="0" indent="0">
              <a:buNone/>
              <a:defRPr sz="2400" b="0" i="0">
                <a:latin typeface="Univers LT Std 55"/>
                <a:cs typeface="Univers LT Std 55"/>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10"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da-DK"/>
              <a:t>Klik for at redigere i master</a:t>
            </a:r>
            <a:endParaRPr lang="de-DE" dirty="0"/>
          </a:p>
        </p:txBody>
      </p:sp>
      <p:sp>
        <p:nvSpPr>
          <p:cNvPr id="11" name="Inhaltsplatzhalter 2"/>
          <p:cNvSpPr>
            <a:spLocks noGrp="1"/>
          </p:cNvSpPr>
          <p:nvPr>
            <p:ph sz="half" idx="13"/>
          </p:nvPr>
        </p:nvSpPr>
        <p:spPr>
          <a:xfrm>
            <a:off x="1031574" y="2862515"/>
            <a:ext cx="3829704" cy="2659026"/>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e-DE" dirty="0"/>
          </a:p>
        </p:txBody>
      </p:sp>
      <p:sp>
        <p:nvSpPr>
          <p:cNvPr id="12" name="Inhaltsplatzhalter 2"/>
          <p:cNvSpPr>
            <a:spLocks noGrp="1"/>
          </p:cNvSpPr>
          <p:nvPr>
            <p:ph sz="half" idx="14"/>
          </p:nvPr>
        </p:nvSpPr>
        <p:spPr>
          <a:xfrm>
            <a:off x="5003068" y="2862515"/>
            <a:ext cx="3829704" cy="2615775"/>
          </a:xfrm>
        </p:spPr>
        <p:txBody>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a-DK"/>
              <a:t>Klik for at redigere i master</a:t>
            </a:r>
          </a:p>
          <a:p>
            <a:pPr marL="342900" marR="0" lvl="1"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a-DK"/>
              <a:t>Andet niveau</a:t>
            </a:r>
          </a:p>
          <a:p>
            <a:pPr marL="342900" marR="0" lvl="2"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a-DK"/>
              <a:t>Tredje niveau</a:t>
            </a:r>
          </a:p>
          <a:p>
            <a:pPr marL="342900" marR="0" lvl="3"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a-DK"/>
              <a:t>Fjerde niveau</a:t>
            </a:r>
          </a:p>
          <a:p>
            <a:pPr marL="342900" marR="0" lvl="4"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a-DK"/>
              <a:t>Femte niveau</a:t>
            </a:r>
            <a:endParaRPr lang="de-DE" dirty="0"/>
          </a:p>
        </p:txBody>
      </p:sp>
      <p:sp>
        <p:nvSpPr>
          <p:cNvPr id="13" name="Textplatzhalter 2"/>
          <p:cNvSpPr>
            <a:spLocks noGrp="1"/>
          </p:cNvSpPr>
          <p:nvPr>
            <p:ph type="body" idx="15"/>
          </p:nvPr>
        </p:nvSpPr>
        <p:spPr>
          <a:xfrm>
            <a:off x="5003068" y="2314475"/>
            <a:ext cx="3829704" cy="394858"/>
          </a:xfrm>
        </p:spPr>
        <p:txBody>
          <a:bodyPr anchor="t"/>
          <a:lstStyle>
            <a:lvl1pPr marL="0" indent="0">
              <a:buNone/>
              <a:defRPr sz="2400" b="0" i="0">
                <a:latin typeface="Univers LT Std 55"/>
                <a:cs typeface="Univers LT Std 55"/>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Tree>
    <p:extLst>
      <p:ext uri="{BB962C8B-B14F-4D97-AF65-F5344CB8AC3E}">
        <p14:creationId xmlns:p14="http://schemas.microsoft.com/office/powerpoint/2010/main" val="1474260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17" Type="http://schemas.openxmlformats.org/officeDocument/2006/relationships/image" Target="../media/image6.emf"/><Relationship Id="rId2" Type="http://schemas.openxmlformats.org/officeDocument/2006/relationships/slideLayout" Target="../slideLayouts/slideLayout2.xml"/><Relationship Id="rId16"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5.emf"/><Relationship Id="rId4" Type="http://schemas.openxmlformats.org/officeDocument/2006/relationships/slideLayout" Target="../slideLayouts/slideLayout14.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4.emf"/><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31.xml"/><Relationship Id="rId7"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3.emf"/><Relationship Id="rId4" Type="http://schemas.openxmlformats.org/officeDocument/2006/relationships/slideLayout" Target="../slideLayouts/slideLayout32.xml"/><Relationship Id="rId9" Type="http://schemas.openxmlformats.org/officeDocument/2006/relationships/image" Target="../media/image10.jp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7.xml"/><Relationship Id="rId7"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6.emf"/><Relationship Id="rId4" Type="http://schemas.openxmlformats.org/officeDocument/2006/relationships/slideLayout" Target="../slideLayouts/slideLayout38.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ild 3" descr="NSRP-2014-Combination_4-Combination.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5173663"/>
            <a:ext cx="9144000" cy="1905000"/>
          </a:xfrm>
          <a:prstGeom prst="rect">
            <a:avLst/>
          </a:prstGeom>
        </p:spPr>
      </p:pic>
      <p:sp>
        <p:nvSpPr>
          <p:cNvPr id="2"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de-DE" dirty="0"/>
              <a:t>MASTERTITEL</a:t>
            </a:r>
          </a:p>
        </p:txBody>
      </p:sp>
      <p:sp>
        <p:nvSpPr>
          <p:cNvPr id="3" name="Textplatzhalter 2"/>
          <p:cNvSpPr>
            <a:spLocks noGrp="1"/>
          </p:cNvSpPr>
          <p:nvPr>
            <p:ph type="body" idx="1"/>
          </p:nvPr>
        </p:nvSpPr>
        <p:spPr>
          <a:xfrm>
            <a:off x="1031574" y="2245361"/>
            <a:ext cx="7801198" cy="3880802"/>
          </a:xfrm>
          <a:prstGeom prst="rect">
            <a:avLst/>
          </a:prstGeom>
        </p:spPr>
        <p:txBody>
          <a:bodyPr vert="horz" lIns="0" tIns="45720" rIns="91440" bIns="45720" rtlCol="0">
            <a:normAutofit/>
          </a:bodyPr>
          <a:lstStyle/>
          <a:p>
            <a:pPr lvl="0"/>
            <a:r>
              <a:rPr lang="de-DE" dirty="0"/>
              <a:t>Mastertextformat</a:t>
            </a:r>
          </a:p>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e-DE" dirty="0"/>
              <a:t>Mastertextformat</a:t>
            </a:r>
          </a:p>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e-DE" dirty="0"/>
              <a:t>Mastertextformat</a:t>
            </a:r>
          </a:p>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e-DE" dirty="0"/>
              <a:t>Mastertextformat</a:t>
            </a:r>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r>
              <a:rPr lang="de-DE" dirty="0"/>
              <a:t>Mastertextformat 2</a:t>
            </a:r>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r>
              <a:rPr lang="de-DE" dirty="0"/>
              <a:t>Mastertextformat 2</a:t>
            </a:r>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r>
              <a:rPr lang="de-DE" dirty="0"/>
              <a:t>Mastertextformat 2</a:t>
            </a:r>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endParaRPr lang="de-DE" dirty="0"/>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endParaRPr lang="de-DE" dirty="0"/>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endParaRPr lang="de-DE" dirty="0"/>
          </a:p>
          <a:p>
            <a:pPr lvl="0"/>
            <a:endParaRPr lang="de-DE" dirty="0"/>
          </a:p>
        </p:txBody>
      </p:sp>
      <p:pic>
        <p:nvPicPr>
          <p:cNvPr id="5" name="Bild 4" descr="INTERREG-North-Sea-Region-Logo-nSF-DF-CMYK.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2049" y="125857"/>
            <a:ext cx="2554224" cy="1039368"/>
          </a:xfrm>
          <a:prstGeom prst="rect">
            <a:avLst/>
          </a:prstGeom>
        </p:spPr>
      </p:pic>
      <p:pic>
        <p:nvPicPr>
          <p:cNvPr id="6" name="Bild 5" descr="interreg_icon_combating-climate_neg_CMYK.pd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074229" y="273909"/>
            <a:ext cx="485376" cy="485376"/>
          </a:xfrm>
          <a:prstGeom prst="rect">
            <a:avLst/>
          </a:prstGeom>
        </p:spPr>
      </p:pic>
      <p:pic>
        <p:nvPicPr>
          <p:cNvPr id="7" name="Bild 6" descr="interreg_icon_enviroment_neg_CMYK.pd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512605" y="273909"/>
            <a:ext cx="485376" cy="485376"/>
          </a:xfrm>
          <a:prstGeom prst="rect">
            <a:avLst/>
          </a:prstGeom>
        </p:spPr>
      </p:pic>
      <p:pic>
        <p:nvPicPr>
          <p:cNvPr id="8" name="Bild 7" descr="interreg_icon_research_and_innovation_neg_CMYK.pd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962352" y="273908"/>
            <a:ext cx="486411" cy="486411"/>
          </a:xfrm>
          <a:prstGeom prst="rect">
            <a:avLst/>
          </a:prstGeom>
        </p:spPr>
      </p:pic>
      <p:pic>
        <p:nvPicPr>
          <p:cNvPr id="9" name="Bild 8" descr="interreg_icon_sustainable_neg_CMYK.pdf"/>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402916" y="273909"/>
            <a:ext cx="485376" cy="485376"/>
          </a:xfrm>
          <a:prstGeom prst="rect">
            <a:avLst/>
          </a:prstGeom>
        </p:spPr>
      </p:pic>
    </p:spTree>
    <p:extLst>
      <p:ext uri="{BB962C8B-B14F-4D97-AF65-F5344CB8AC3E}">
        <p14:creationId xmlns:p14="http://schemas.microsoft.com/office/powerpoint/2010/main" val="291810490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49" r:id="rId7"/>
    <p:sldLayoutId id="2147483652" r:id="rId8"/>
    <p:sldLayoutId id="2147483653" r:id="rId9"/>
    <p:sldLayoutId id="2147483654" r:id="rId10"/>
  </p:sldLayoutIdLst>
  <p:txStyles>
    <p:titleStyle>
      <a:lvl1pPr algn="l" defTabSz="457200" rtl="0" eaLnBrk="1" latinLnBrk="0" hangingPunct="1">
        <a:spcBef>
          <a:spcPct val="0"/>
        </a:spcBef>
        <a:buNone/>
        <a:tabLst>
          <a:tab pos="536575" algn="l"/>
        </a:tabLst>
        <a:defRPr sz="3400" b="0" i="0" kern="1200">
          <a:solidFill>
            <a:srgbClr val="002542"/>
          </a:solidFill>
          <a:latin typeface="Univers LT Std 55"/>
          <a:ea typeface="+mj-ea"/>
          <a:cs typeface="Univers LT Std 55"/>
        </a:defRPr>
      </a:lvl1pPr>
    </p:titleStyle>
    <p:body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2400" b="0" i="0" kern="1200">
          <a:solidFill>
            <a:srgbClr val="00325A"/>
          </a:solidFill>
          <a:latin typeface="Univers LT Std 45 Light"/>
          <a:ea typeface="+mn-ea"/>
          <a:cs typeface="Univers LT Std 45 Light"/>
        </a:defRPr>
      </a:lvl1pPr>
      <a:lvl2pPr marL="400050" marR="0" indent="0" algn="l" defTabSz="457200" rtl="0" eaLnBrk="1" fontAlgn="auto" latinLnBrk="0" hangingPunct="1">
        <a:lnSpc>
          <a:spcPct val="100000"/>
        </a:lnSpc>
        <a:spcBef>
          <a:spcPct val="20000"/>
        </a:spcBef>
        <a:spcAft>
          <a:spcPts val="0"/>
        </a:spcAft>
        <a:buClrTx/>
        <a:buSzPct val="90000"/>
        <a:buFont typeface="Lucida Grande"/>
        <a:buNone/>
        <a:tabLst>
          <a:tab pos="360363" algn="l"/>
        </a:tabLst>
        <a:defRPr sz="1400" b="0" i="0" kern="1200">
          <a:solidFill>
            <a:srgbClr val="00325A"/>
          </a:solidFill>
          <a:latin typeface="Univers LT Std 45 Light"/>
          <a:ea typeface="+mn-ea"/>
          <a:cs typeface="Univers LT Std 45 Light"/>
        </a:defRPr>
      </a:lvl2pPr>
      <a:lvl3pPr marL="1143000" indent="-228600" algn="l" defTabSz="457200" rtl="0" eaLnBrk="1" latinLnBrk="0" hangingPunct="1">
        <a:spcBef>
          <a:spcPct val="20000"/>
        </a:spcBef>
        <a:buFont typeface="Arial"/>
        <a:buChar char="•"/>
        <a:defRPr sz="2400" b="0" i="0" kern="1200">
          <a:solidFill>
            <a:srgbClr val="00325A"/>
          </a:solidFill>
          <a:latin typeface="Univers LT Std 45 Light"/>
          <a:ea typeface="+mn-ea"/>
          <a:cs typeface="Univers LT Std 45 Light"/>
        </a:defRPr>
      </a:lvl3pPr>
      <a:lvl4pPr marL="1600200" indent="-228600" algn="l" defTabSz="457200" rtl="0" eaLnBrk="1" latinLnBrk="0" hangingPunct="1">
        <a:spcBef>
          <a:spcPct val="20000"/>
        </a:spcBef>
        <a:buFont typeface="Arial"/>
        <a:buChar char="–"/>
        <a:defRPr sz="2400" b="0" i="0" kern="1200">
          <a:solidFill>
            <a:srgbClr val="00325A"/>
          </a:solidFill>
          <a:latin typeface="Univers LT Std 45 Light"/>
          <a:ea typeface="+mn-ea"/>
          <a:cs typeface="Univers LT Std 45 Light"/>
        </a:defRPr>
      </a:lvl4pPr>
      <a:lvl5pPr marL="2057400" indent="-228600" algn="l" defTabSz="457200" rtl="0" eaLnBrk="1" latinLnBrk="0" hangingPunct="1">
        <a:spcBef>
          <a:spcPct val="20000"/>
        </a:spcBef>
        <a:buFont typeface="Arial"/>
        <a:buChar char="»"/>
        <a:defRPr sz="2400" b="0" i="0" kern="1200">
          <a:solidFill>
            <a:srgbClr val="00325A"/>
          </a:solidFill>
          <a:latin typeface="Univers LT Std 45 Light"/>
          <a:ea typeface="+mn-ea"/>
          <a:cs typeface="Univers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Bild 4" descr="NSRP-2014-Wavelines_Research and Innovation.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5173663"/>
            <a:ext cx="9144000" cy="1905000"/>
          </a:xfrm>
          <a:prstGeom prst="rect">
            <a:avLst/>
          </a:prstGeom>
        </p:spPr>
      </p:pic>
      <p:sp>
        <p:nvSpPr>
          <p:cNvPr id="2"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de-DE" dirty="0"/>
              <a:t>MASTERTITEL</a:t>
            </a:r>
          </a:p>
        </p:txBody>
      </p:sp>
      <p:sp>
        <p:nvSpPr>
          <p:cNvPr id="3" name="Textplatzhalter 2"/>
          <p:cNvSpPr>
            <a:spLocks noGrp="1"/>
          </p:cNvSpPr>
          <p:nvPr>
            <p:ph type="body" idx="1"/>
          </p:nvPr>
        </p:nvSpPr>
        <p:spPr>
          <a:xfrm>
            <a:off x="1031574" y="2245361"/>
            <a:ext cx="7801198" cy="3880802"/>
          </a:xfrm>
          <a:prstGeom prst="rect">
            <a:avLst/>
          </a:prstGeom>
        </p:spPr>
        <p:txBody>
          <a:bodyPr vert="horz" lIns="0" tIns="45720" rIns="91440" bIns="45720" rtlCol="0">
            <a:normAutofit/>
          </a:bodyPr>
          <a:lstStyle/>
          <a:p>
            <a:pPr lvl="0"/>
            <a:r>
              <a:rPr lang="de-DE" dirty="0"/>
              <a:t>Mastertextformat</a:t>
            </a:r>
          </a:p>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e-DE" dirty="0"/>
              <a:t>Mastertextformat</a:t>
            </a:r>
          </a:p>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e-DE" dirty="0"/>
              <a:t>Mastertextformat</a:t>
            </a:r>
          </a:p>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e-DE" dirty="0"/>
              <a:t>Mastertextformat</a:t>
            </a:r>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r>
              <a:rPr lang="de-DE" dirty="0"/>
              <a:t>Mastertextformat 2</a:t>
            </a:r>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r>
              <a:rPr lang="de-DE" dirty="0"/>
              <a:t>Mastertextformat 2</a:t>
            </a:r>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r>
              <a:rPr lang="de-DE" dirty="0"/>
              <a:t>Mastertextformat 2</a:t>
            </a:r>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endParaRPr lang="de-DE" dirty="0"/>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endParaRPr lang="de-DE" dirty="0"/>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endParaRPr lang="de-DE" dirty="0"/>
          </a:p>
          <a:p>
            <a:pPr lvl="0"/>
            <a:endParaRPr lang="de-DE" dirty="0"/>
          </a:p>
        </p:txBody>
      </p:sp>
      <p:pic>
        <p:nvPicPr>
          <p:cNvPr id="7" name="Bild 6" descr="INTERREG-North-Sea-Region-Logo-nSF-DF-CMYK.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2049" y="125857"/>
            <a:ext cx="2554224" cy="1039368"/>
          </a:xfrm>
          <a:prstGeom prst="rect">
            <a:avLst/>
          </a:prstGeom>
        </p:spPr>
      </p:pic>
      <p:pic>
        <p:nvPicPr>
          <p:cNvPr id="9" name="Bild 8" descr="interreg_icon_research_and_innovation_neg_CMYK.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01881" y="273909"/>
            <a:ext cx="486411" cy="486411"/>
          </a:xfrm>
          <a:prstGeom prst="rect">
            <a:avLst/>
          </a:prstGeom>
        </p:spPr>
      </p:pic>
    </p:spTree>
    <p:extLst>
      <p:ext uri="{BB962C8B-B14F-4D97-AF65-F5344CB8AC3E}">
        <p14:creationId xmlns:p14="http://schemas.microsoft.com/office/powerpoint/2010/main" val="359710195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txStyles>
    <p:titleStyle>
      <a:lvl1pPr algn="l" defTabSz="457200" rtl="0" eaLnBrk="1" latinLnBrk="0" hangingPunct="1">
        <a:spcBef>
          <a:spcPct val="0"/>
        </a:spcBef>
        <a:buNone/>
        <a:tabLst>
          <a:tab pos="536575" algn="l"/>
        </a:tabLst>
        <a:defRPr sz="3400" b="0" i="0" kern="1200">
          <a:solidFill>
            <a:srgbClr val="002542"/>
          </a:solidFill>
          <a:latin typeface="Univers LT Std 55"/>
          <a:ea typeface="+mj-ea"/>
          <a:cs typeface="Univers LT Std 55"/>
        </a:defRPr>
      </a:lvl1pPr>
    </p:titleStyle>
    <p:body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2400" b="0" i="0" kern="1200">
          <a:solidFill>
            <a:srgbClr val="00325A"/>
          </a:solidFill>
          <a:latin typeface="Univers LT Std 45 Light"/>
          <a:ea typeface="+mn-ea"/>
          <a:cs typeface="Univers LT Std 45 Light"/>
        </a:defRPr>
      </a:lvl1pPr>
      <a:lvl2pPr marL="400050" marR="0" indent="0" algn="l" defTabSz="457200" rtl="0" eaLnBrk="1" fontAlgn="auto" latinLnBrk="0" hangingPunct="1">
        <a:lnSpc>
          <a:spcPct val="100000"/>
        </a:lnSpc>
        <a:spcBef>
          <a:spcPct val="20000"/>
        </a:spcBef>
        <a:spcAft>
          <a:spcPts val="0"/>
        </a:spcAft>
        <a:buClrTx/>
        <a:buSzPct val="90000"/>
        <a:buFont typeface="Lucida Grande"/>
        <a:buNone/>
        <a:tabLst>
          <a:tab pos="360363" algn="l"/>
        </a:tabLst>
        <a:defRPr sz="1400" b="0" i="0" kern="1200">
          <a:solidFill>
            <a:srgbClr val="00325A"/>
          </a:solidFill>
          <a:latin typeface="Univers LT Std 45 Light"/>
          <a:ea typeface="+mn-ea"/>
          <a:cs typeface="Univers LT Std 45 Light"/>
        </a:defRPr>
      </a:lvl2pPr>
      <a:lvl3pPr marL="1143000" indent="-228600" algn="l" defTabSz="457200" rtl="0" eaLnBrk="1" latinLnBrk="0" hangingPunct="1">
        <a:spcBef>
          <a:spcPct val="20000"/>
        </a:spcBef>
        <a:buFont typeface="Arial"/>
        <a:buChar char="•"/>
        <a:defRPr sz="2400" b="0" i="0" kern="1200">
          <a:solidFill>
            <a:srgbClr val="00325A"/>
          </a:solidFill>
          <a:latin typeface="Univers LT Std 45 Light"/>
          <a:ea typeface="+mn-ea"/>
          <a:cs typeface="Univers LT Std 45 Light"/>
        </a:defRPr>
      </a:lvl3pPr>
      <a:lvl4pPr marL="1600200" indent="-228600" algn="l" defTabSz="457200" rtl="0" eaLnBrk="1" latinLnBrk="0" hangingPunct="1">
        <a:spcBef>
          <a:spcPct val="20000"/>
        </a:spcBef>
        <a:buFont typeface="Arial"/>
        <a:buChar char="–"/>
        <a:defRPr sz="2400" b="0" i="0" kern="1200">
          <a:solidFill>
            <a:srgbClr val="00325A"/>
          </a:solidFill>
          <a:latin typeface="Univers LT Std 45 Light"/>
          <a:ea typeface="+mn-ea"/>
          <a:cs typeface="Univers LT Std 45 Light"/>
        </a:defRPr>
      </a:lvl4pPr>
      <a:lvl5pPr marL="2057400" indent="-228600" algn="l" defTabSz="457200" rtl="0" eaLnBrk="1" latinLnBrk="0" hangingPunct="1">
        <a:spcBef>
          <a:spcPct val="20000"/>
        </a:spcBef>
        <a:buFont typeface="Arial"/>
        <a:buChar char="»"/>
        <a:defRPr sz="2400" b="0" i="0" kern="1200">
          <a:solidFill>
            <a:srgbClr val="00325A"/>
          </a:solidFill>
          <a:latin typeface="Univers LT Std 45 Light"/>
          <a:ea typeface="+mn-ea"/>
          <a:cs typeface="Univers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Bild 5" descr="NSRP-2014-Wavelines_Environment and Resource Efficiency.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5173663"/>
            <a:ext cx="9144000" cy="1905000"/>
          </a:xfrm>
          <a:prstGeom prst="rect">
            <a:avLst/>
          </a:prstGeom>
        </p:spPr>
      </p:pic>
      <p:sp>
        <p:nvSpPr>
          <p:cNvPr id="2"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de-DE" dirty="0"/>
              <a:t>MASTERTITEL</a:t>
            </a:r>
          </a:p>
        </p:txBody>
      </p:sp>
      <p:sp>
        <p:nvSpPr>
          <p:cNvPr id="3" name="Textplatzhalter 2"/>
          <p:cNvSpPr>
            <a:spLocks noGrp="1"/>
          </p:cNvSpPr>
          <p:nvPr>
            <p:ph type="body" idx="1"/>
          </p:nvPr>
        </p:nvSpPr>
        <p:spPr>
          <a:xfrm>
            <a:off x="1031574" y="2245361"/>
            <a:ext cx="7801198" cy="3880802"/>
          </a:xfrm>
          <a:prstGeom prst="rect">
            <a:avLst/>
          </a:prstGeom>
        </p:spPr>
        <p:txBody>
          <a:bodyPr vert="horz" lIns="0" tIns="45720" rIns="91440" bIns="45720" rtlCol="0">
            <a:normAutofit/>
          </a:bodyPr>
          <a:lstStyle/>
          <a:p>
            <a:pPr lvl="0"/>
            <a:r>
              <a:rPr lang="de-DE" dirty="0"/>
              <a:t>Mastertextformat</a:t>
            </a:r>
          </a:p>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e-DE" dirty="0"/>
              <a:t>Mastertextformat</a:t>
            </a:r>
          </a:p>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e-DE" dirty="0"/>
              <a:t>Mastertextformat</a:t>
            </a:r>
          </a:p>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e-DE" dirty="0"/>
              <a:t>Mastertextformat</a:t>
            </a:r>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r>
              <a:rPr lang="de-DE" dirty="0"/>
              <a:t>Mastertextformat 2</a:t>
            </a:r>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r>
              <a:rPr lang="de-DE" dirty="0"/>
              <a:t>Mastertextformat 2</a:t>
            </a:r>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r>
              <a:rPr lang="de-DE" dirty="0"/>
              <a:t>Mastertextformat 2</a:t>
            </a:r>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endParaRPr lang="de-DE" dirty="0"/>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endParaRPr lang="de-DE" dirty="0"/>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endParaRPr lang="de-DE" dirty="0"/>
          </a:p>
          <a:p>
            <a:pPr lvl="0"/>
            <a:endParaRPr lang="de-DE" dirty="0"/>
          </a:p>
        </p:txBody>
      </p:sp>
      <p:pic>
        <p:nvPicPr>
          <p:cNvPr id="7" name="Bild 6" descr="INTERREG-North-Sea-Region-Logo-nSF-DF-CMYK.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2049" y="125857"/>
            <a:ext cx="2554224" cy="1039368"/>
          </a:xfrm>
          <a:prstGeom prst="rect">
            <a:avLst/>
          </a:prstGeom>
        </p:spPr>
      </p:pic>
      <p:pic>
        <p:nvPicPr>
          <p:cNvPr id="9" name="Bild 8" descr="interreg_icon_enviroment_neg_CMYK.pd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02916" y="274943"/>
            <a:ext cx="485376" cy="485376"/>
          </a:xfrm>
          <a:prstGeom prst="rect">
            <a:avLst/>
          </a:prstGeom>
        </p:spPr>
      </p:pic>
    </p:spTree>
    <p:extLst>
      <p:ext uri="{BB962C8B-B14F-4D97-AF65-F5344CB8AC3E}">
        <p14:creationId xmlns:p14="http://schemas.microsoft.com/office/powerpoint/2010/main" val="217991828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92" r:id="rId7"/>
    <p:sldLayoutId id="2147483693" r:id="rId8"/>
    <p:sldLayoutId id="2147483694" r:id="rId9"/>
    <p:sldLayoutId id="2147483695" r:id="rId10"/>
    <p:sldLayoutId id="2147483696" r:id="rId11"/>
    <p:sldLayoutId id="2147483697" r:id="rId12"/>
  </p:sldLayoutIdLst>
  <p:txStyles>
    <p:titleStyle>
      <a:lvl1pPr algn="l" defTabSz="457200" rtl="0" eaLnBrk="1" latinLnBrk="0" hangingPunct="1">
        <a:spcBef>
          <a:spcPct val="0"/>
        </a:spcBef>
        <a:buNone/>
        <a:tabLst>
          <a:tab pos="536575" algn="l"/>
        </a:tabLst>
        <a:defRPr sz="3400" b="0" i="0" kern="1200">
          <a:solidFill>
            <a:srgbClr val="002542"/>
          </a:solidFill>
          <a:latin typeface="Univers LT Std 55"/>
          <a:ea typeface="+mj-ea"/>
          <a:cs typeface="Univers LT Std 55"/>
        </a:defRPr>
      </a:lvl1pPr>
    </p:titleStyle>
    <p:body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2400" b="0" i="0" kern="1200">
          <a:solidFill>
            <a:srgbClr val="00325A"/>
          </a:solidFill>
          <a:latin typeface="Univers LT Std 45 Light"/>
          <a:ea typeface="+mn-ea"/>
          <a:cs typeface="Univers LT Std 45 Light"/>
        </a:defRPr>
      </a:lvl1pPr>
      <a:lvl2pPr marL="400050" marR="0" indent="0" algn="l" defTabSz="457200" rtl="0" eaLnBrk="1" fontAlgn="auto" latinLnBrk="0" hangingPunct="1">
        <a:lnSpc>
          <a:spcPct val="100000"/>
        </a:lnSpc>
        <a:spcBef>
          <a:spcPct val="20000"/>
        </a:spcBef>
        <a:spcAft>
          <a:spcPts val="0"/>
        </a:spcAft>
        <a:buClrTx/>
        <a:buSzPct val="90000"/>
        <a:buFont typeface="Lucida Grande"/>
        <a:buNone/>
        <a:tabLst>
          <a:tab pos="360363" algn="l"/>
        </a:tabLst>
        <a:defRPr sz="1400" b="0" i="0" kern="1200">
          <a:solidFill>
            <a:srgbClr val="00325A"/>
          </a:solidFill>
          <a:latin typeface="Univers LT Std 45 Light"/>
          <a:ea typeface="+mn-ea"/>
          <a:cs typeface="Univers LT Std 45 Light"/>
        </a:defRPr>
      </a:lvl2pPr>
      <a:lvl3pPr marL="1143000" indent="-228600" algn="l" defTabSz="457200" rtl="0" eaLnBrk="1" latinLnBrk="0" hangingPunct="1">
        <a:spcBef>
          <a:spcPct val="20000"/>
        </a:spcBef>
        <a:buFont typeface="Arial"/>
        <a:buChar char="•"/>
        <a:defRPr sz="2400" b="0" i="0" kern="1200">
          <a:solidFill>
            <a:srgbClr val="00325A"/>
          </a:solidFill>
          <a:latin typeface="Univers LT Std 45 Light"/>
          <a:ea typeface="+mn-ea"/>
          <a:cs typeface="Univers LT Std 45 Light"/>
        </a:defRPr>
      </a:lvl3pPr>
      <a:lvl4pPr marL="1600200" indent="-228600" algn="l" defTabSz="457200" rtl="0" eaLnBrk="1" latinLnBrk="0" hangingPunct="1">
        <a:spcBef>
          <a:spcPct val="20000"/>
        </a:spcBef>
        <a:buFont typeface="Arial"/>
        <a:buChar char="–"/>
        <a:defRPr sz="2400" b="0" i="0" kern="1200">
          <a:solidFill>
            <a:srgbClr val="00325A"/>
          </a:solidFill>
          <a:latin typeface="Univers LT Std 45 Light"/>
          <a:ea typeface="+mn-ea"/>
          <a:cs typeface="Univers LT Std 45 Light"/>
        </a:defRPr>
      </a:lvl4pPr>
      <a:lvl5pPr marL="2057400" indent="-228600" algn="l" defTabSz="457200" rtl="0" eaLnBrk="1" latinLnBrk="0" hangingPunct="1">
        <a:spcBef>
          <a:spcPct val="20000"/>
        </a:spcBef>
        <a:buFont typeface="Arial"/>
        <a:buChar char="»"/>
        <a:defRPr sz="2400" b="0" i="0" kern="1200">
          <a:solidFill>
            <a:srgbClr val="00325A"/>
          </a:solidFill>
          <a:latin typeface="Univers LT Std 45 Light"/>
          <a:ea typeface="+mn-ea"/>
          <a:cs typeface="Univers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Bild 4" descr="NSRP-2014-Wavelines_Combating Climate Chang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5173663"/>
            <a:ext cx="9144000" cy="1905000"/>
          </a:xfrm>
          <a:prstGeom prst="rect">
            <a:avLst/>
          </a:prstGeom>
        </p:spPr>
      </p:pic>
      <p:sp>
        <p:nvSpPr>
          <p:cNvPr id="2"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de-DE" dirty="0"/>
              <a:t>MASTER TITLE</a:t>
            </a:r>
          </a:p>
        </p:txBody>
      </p:sp>
      <p:sp>
        <p:nvSpPr>
          <p:cNvPr id="3" name="Textplatzhalter 2"/>
          <p:cNvSpPr>
            <a:spLocks noGrp="1"/>
          </p:cNvSpPr>
          <p:nvPr>
            <p:ph type="body" idx="1"/>
          </p:nvPr>
        </p:nvSpPr>
        <p:spPr>
          <a:xfrm>
            <a:off x="1031574" y="2245361"/>
            <a:ext cx="7801198" cy="3880802"/>
          </a:xfrm>
          <a:prstGeom prst="rect">
            <a:avLst/>
          </a:prstGeom>
        </p:spPr>
        <p:txBody>
          <a:bodyPr vert="horz" lIns="0" tIns="45720" rIns="91440" bIns="45720" rtlCol="0">
            <a:normAutofit/>
          </a:bodyPr>
          <a:lstStyle/>
          <a:p>
            <a:pPr lvl="0"/>
            <a:r>
              <a:rPr lang="de-DE" dirty="0"/>
              <a:t>Master </a:t>
            </a:r>
            <a:r>
              <a:rPr lang="de-DE" dirty="0" err="1"/>
              <a:t>text</a:t>
            </a:r>
            <a:r>
              <a:rPr lang="de-DE" dirty="0"/>
              <a:t> </a:t>
            </a:r>
            <a:r>
              <a:rPr lang="de-DE" dirty="0" err="1"/>
              <a:t>format</a:t>
            </a:r>
            <a:endParaRPr lang="de-DE" dirty="0"/>
          </a:p>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e-DE" dirty="0"/>
              <a:t>Master </a:t>
            </a:r>
            <a:r>
              <a:rPr lang="de-DE" dirty="0" err="1"/>
              <a:t>text</a:t>
            </a:r>
            <a:r>
              <a:rPr lang="de-DE" dirty="0"/>
              <a:t> </a:t>
            </a:r>
            <a:r>
              <a:rPr lang="de-DE" dirty="0" err="1"/>
              <a:t>format</a:t>
            </a:r>
            <a:endParaRPr lang="de-DE" dirty="0"/>
          </a:p>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e-DE" dirty="0"/>
              <a:t>Master </a:t>
            </a:r>
            <a:r>
              <a:rPr lang="de-DE" dirty="0" err="1"/>
              <a:t>text</a:t>
            </a:r>
            <a:r>
              <a:rPr lang="de-DE" dirty="0"/>
              <a:t> </a:t>
            </a:r>
            <a:r>
              <a:rPr lang="de-DE" dirty="0" err="1"/>
              <a:t>format</a:t>
            </a:r>
            <a:endParaRPr lang="de-DE" dirty="0"/>
          </a:p>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e-DE" dirty="0"/>
              <a:t>Master </a:t>
            </a:r>
            <a:r>
              <a:rPr lang="de-DE" dirty="0" err="1"/>
              <a:t>text</a:t>
            </a:r>
            <a:r>
              <a:rPr lang="de-DE" dirty="0"/>
              <a:t> </a:t>
            </a:r>
            <a:r>
              <a:rPr lang="de-DE" dirty="0" err="1"/>
              <a:t>format</a:t>
            </a:r>
            <a:endParaRPr lang="de-DE" dirty="0"/>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r>
              <a:rPr lang="de-DE" dirty="0"/>
              <a:t>Master </a:t>
            </a:r>
            <a:r>
              <a:rPr lang="de-DE" dirty="0" err="1"/>
              <a:t>text</a:t>
            </a:r>
            <a:r>
              <a:rPr lang="de-DE" dirty="0"/>
              <a:t> </a:t>
            </a:r>
            <a:r>
              <a:rPr lang="de-DE" dirty="0" err="1"/>
              <a:t>format</a:t>
            </a:r>
            <a:r>
              <a:rPr lang="de-DE" dirty="0"/>
              <a:t> 2</a:t>
            </a:r>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r>
              <a:rPr lang="de-DE" dirty="0"/>
              <a:t>Master </a:t>
            </a:r>
            <a:r>
              <a:rPr lang="de-DE" dirty="0" err="1"/>
              <a:t>text</a:t>
            </a:r>
            <a:r>
              <a:rPr lang="de-DE" dirty="0"/>
              <a:t> </a:t>
            </a:r>
            <a:r>
              <a:rPr lang="de-DE" dirty="0" err="1"/>
              <a:t>format</a:t>
            </a:r>
            <a:r>
              <a:rPr lang="de-DE" dirty="0"/>
              <a:t> 2</a:t>
            </a:r>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r>
              <a:rPr lang="de-DE" dirty="0"/>
              <a:t>Master </a:t>
            </a:r>
            <a:r>
              <a:rPr lang="de-DE" dirty="0" err="1"/>
              <a:t>text</a:t>
            </a:r>
            <a:r>
              <a:rPr lang="de-DE" dirty="0"/>
              <a:t> </a:t>
            </a:r>
            <a:r>
              <a:rPr lang="de-DE" dirty="0" err="1"/>
              <a:t>format</a:t>
            </a:r>
            <a:r>
              <a:rPr lang="de-DE" dirty="0"/>
              <a:t> 2</a:t>
            </a:r>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endParaRPr lang="de-DE" dirty="0"/>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endParaRPr lang="de-DE" dirty="0"/>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endParaRPr lang="de-DE" dirty="0"/>
          </a:p>
          <a:p>
            <a:pPr lvl="0"/>
            <a:endParaRPr lang="de-DE" dirty="0"/>
          </a:p>
        </p:txBody>
      </p:sp>
      <p:pic>
        <p:nvPicPr>
          <p:cNvPr id="7" name="Bild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7306" y="125857"/>
            <a:ext cx="2083709" cy="1039368"/>
          </a:xfrm>
          <a:prstGeom prst="rect">
            <a:avLst/>
          </a:prstGeom>
        </p:spPr>
      </p:pic>
      <p:pic>
        <p:nvPicPr>
          <p:cNvPr id="6" name="Bild 5" descr="interreg_icon_combating-climate_neg_CMYK.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02916" y="273909"/>
            <a:ext cx="485376" cy="485376"/>
          </a:xfrm>
          <a:prstGeom prst="rect">
            <a:avLst/>
          </a:prstGeom>
        </p:spPr>
      </p:pic>
    </p:spTree>
    <p:extLst>
      <p:ext uri="{BB962C8B-B14F-4D97-AF65-F5344CB8AC3E}">
        <p14:creationId xmlns:p14="http://schemas.microsoft.com/office/powerpoint/2010/main" val="404402652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p:txStyles>
    <p:titleStyle>
      <a:lvl1pPr algn="l" defTabSz="457200" rtl="0" eaLnBrk="1" latinLnBrk="0" hangingPunct="1">
        <a:spcBef>
          <a:spcPct val="0"/>
        </a:spcBef>
        <a:buNone/>
        <a:tabLst>
          <a:tab pos="536575" algn="l"/>
        </a:tabLst>
        <a:defRPr sz="3400" b="0" i="0" kern="1200">
          <a:solidFill>
            <a:srgbClr val="003399"/>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2400" b="0" i="0" kern="1200">
          <a:solidFill>
            <a:srgbClr val="003399"/>
          </a:solidFill>
          <a:latin typeface="Open Sans" panose="020B0606030504020204" pitchFamily="34" charset="0"/>
          <a:ea typeface="Open Sans" panose="020B0606030504020204" pitchFamily="34" charset="0"/>
          <a:cs typeface="Open Sans" panose="020B0606030504020204" pitchFamily="34" charset="0"/>
        </a:defRPr>
      </a:lvl1pPr>
      <a:lvl2pPr marL="400050" marR="0" indent="0" algn="l" defTabSz="457200" rtl="0" eaLnBrk="1" fontAlgn="auto" latinLnBrk="0" hangingPunct="1">
        <a:lnSpc>
          <a:spcPct val="100000"/>
        </a:lnSpc>
        <a:spcBef>
          <a:spcPct val="20000"/>
        </a:spcBef>
        <a:spcAft>
          <a:spcPts val="0"/>
        </a:spcAft>
        <a:buClrTx/>
        <a:buSzPct val="90000"/>
        <a:buFont typeface="Lucida Grande"/>
        <a:buNone/>
        <a:tabLst>
          <a:tab pos="360363" algn="l"/>
        </a:tabLst>
        <a:defRPr sz="1400" b="0" i="0" kern="1200">
          <a:solidFill>
            <a:srgbClr val="003399"/>
          </a:solidFill>
          <a:latin typeface="Univers LT Std 45 Light"/>
          <a:ea typeface="+mn-ea"/>
          <a:cs typeface="Univers LT Std 45 Light"/>
        </a:defRPr>
      </a:lvl2pPr>
      <a:lvl3pPr marL="1143000" indent="-228600" algn="l" defTabSz="457200" rtl="0" eaLnBrk="1" latinLnBrk="0" hangingPunct="1">
        <a:spcBef>
          <a:spcPct val="20000"/>
        </a:spcBef>
        <a:buFont typeface="Arial"/>
        <a:buChar char="•"/>
        <a:defRPr sz="2400" b="0" i="0" kern="1200">
          <a:solidFill>
            <a:srgbClr val="00325A"/>
          </a:solidFill>
          <a:latin typeface="Univers LT Std 45 Light"/>
          <a:ea typeface="+mn-ea"/>
          <a:cs typeface="Univers LT Std 45 Light"/>
        </a:defRPr>
      </a:lvl3pPr>
      <a:lvl4pPr marL="1600200" indent="-228600" algn="l" defTabSz="457200" rtl="0" eaLnBrk="1" latinLnBrk="0" hangingPunct="1">
        <a:spcBef>
          <a:spcPct val="20000"/>
        </a:spcBef>
        <a:buFont typeface="Arial"/>
        <a:buChar char="–"/>
        <a:defRPr sz="2400" b="0" i="0" kern="1200">
          <a:solidFill>
            <a:srgbClr val="00325A"/>
          </a:solidFill>
          <a:latin typeface="Univers LT Std 45 Light"/>
          <a:ea typeface="+mn-ea"/>
          <a:cs typeface="Univers LT Std 45 Light"/>
        </a:defRPr>
      </a:lvl4pPr>
      <a:lvl5pPr marL="2057400" indent="-228600" algn="l" defTabSz="457200" rtl="0" eaLnBrk="1" latinLnBrk="0" hangingPunct="1">
        <a:spcBef>
          <a:spcPct val="20000"/>
        </a:spcBef>
        <a:buFont typeface="Arial"/>
        <a:buChar char="»"/>
        <a:defRPr sz="2400" b="0" i="0" kern="1200">
          <a:solidFill>
            <a:srgbClr val="00325A"/>
          </a:solidFill>
          <a:latin typeface="Univers LT Std 45 Light"/>
          <a:ea typeface="+mn-ea"/>
          <a:cs typeface="Univers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Bild 5" descr="NSRP-2014-Wavelines_Sustainable Transpor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5173663"/>
            <a:ext cx="9144000" cy="1905000"/>
          </a:xfrm>
          <a:prstGeom prst="rect">
            <a:avLst/>
          </a:prstGeom>
        </p:spPr>
      </p:pic>
      <p:sp>
        <p:nvSpPr>
          <p:cNvPr id="2" name="Titelplatzhalter 1"/>
          <p:cNvSpPr>
            <a:spLocks noGrp="1"/>
          </p:cNvSpPr>
          <p:nvPr>
            <p:ph type="title"/>
          </p:nvPr>
        </p:nvSpPr>
        <p:spPr>
          <a:xfrm>
            <a:off x="1031575" y="1374190"/>
            <a:ext cx="7801197" cy="478653"/>
          </a:xfrm>
          <a:prstGeom prst="rect">
            <a:avLst/>
          </a:prstGeom>
        </p:spPr>
        <p:txBody>
          <a:bodyPr vert="horz" lIns="0" tIns="45720" rIns="91440" bIns="45720" rtlCol="0" anchor="t">
            <a:normAutofit/>
          </a:bodyPr>
          <a:lstStyle/>
          <a:p>
            <a:r>
              <a:rPr lang="de-DE" dirty="0"/>
              <a:t>MASTERTITEL</a:t>
            </a:r>
          </a:p>
        </p:txBody>
      </p:sp>
      <p:sp>
        <p:nvSpPr>
          <p:cNvPr id="3" name="Textplatzhalter 2"/>
          <p:cNvSpPr>
            <a:spLocks noGrp="1"/>
          </p:cNvSpPr>
          <p:nvPr>
            <p:ph type="body" idx="1"/>
          </p:nvPr>
        </p:nvSpPr>
        <p:spPr>
          <a:xfrm>
            <a:off x="1031574" y="2245361"/>
            <a:ext cx="7801198" cy="3880802"/>
          </a:xfrm>
          <a:prstGeom prst="rect">
            <a:avLst/>
          </a:prstGeom>
        </p:spPr>
        <p:txBody>
          <a:bodyPr vert="horz" lIns="0" tIns="45720" rIns="91440" bIns="45720" rtlCol="0">
            <a:normAutofit/>
          </a:bodyPr>
          <a:lstStyle/>
          <a:p>
            <a:pPr lvl="0"/>
            <a:r>
              <a:rPr lang="de-DE" dirty="0"/>
              <a:t>Mastertextformat</a:t>
            </a:r>
          </a:p>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e-DE" dirty="0"/>
              <a:t>Mastertextformat</a:t>
            </a:r>
          </a:p>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e-DE" dirty="0"/>
              <a:t>Mastertextformat</a:t>
            </a:r>
          </a:p>
          <a:p>
            <a:pPr marL="342900" marR="0" lvl="0" indent="-342900" algn="l" defTabSz="457200" rtl="0" eaLnBrk="1" fontAlgn="auto" latinLnBrk="0" hangingPunct="1">
              <a:lnSpc>
                <a:spcPct val="100000"/>
              </a:lnSpc>
              <a:spcBef>
                <a:spcPct val="20000"/>
              </a:spcBef>
              <a:spcAft>
                <a:spcPts val="0"/>
              </a:spcAft>
              <a:buClrTx/>
              <a:buSzPct val="90000"/>
              <a:buFont typeface="Lucida Grande"/>
              <a:buChar char="+"/>
              <a:tabLst/>
              <a:defRPr/>
            </a:pPr>
            <a:r>
              <a:rPr lang="de-DE" dirty="0"/>
              <a:t>Mastertextformat</a:t>
            </a:r>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r>
              <a:rPr lang="de-DE" dirty="0"/>
              <a:t>Mastertextformat 2</a:t>
            </a:r>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r>
              <a:rPr lang="de-DE" dirty="0"/>
              <a:t>Mastertextformat 2</a:t>
            </a:r>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r>
              <a:rPr lang="de-DE" dirty="0"/>
              <a:t>Mastertextformat 2</a:t>
            </a:r>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endParaRPr lang="de-DE" dirty="0"/>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endParaRPr lang="de-DE" dirty="0"/>
          </a:p>
          <a:p>
            <a:pPr marL="742950" marR="0" lvl="1"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a:pPr>
            <a:endParaRPr lang="de-DE" dirty="0"/>
          </a:p>
          <a:p>
            <a:pPr lvl="0"/>
            <a:endParaRPr lang="de-DE" dirty="0"/>
          </a:p>
        </p:txBody>
      </p:sp>
      <p:pic>
        <p:nvPicPr>
          <p:cNvPr id="7" name="Bild 6" descr="INTERREG-North-Sea-Region-Logo-nSF-DF-CMYK.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2049" y="125857"/>
            <a:ext cx="2554224" cy="1039368"/>
          </a:xfrm>
          <a:prstGeom prst="rect">
            <a:avLst/>
          </a:prstGeom>
        </p:spPr>
      </p:pic>
      <p:pic>
        <p:nvPicPr>
          <p:cNvPr id="11" name="Bild 10" descr="interreg_icon_sustainable_neg_CMYK.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02916" y="273909"/>
            <a:ext cx="485376" cy="485376"/>
          </a:xfrm>
          <a:prstGeom prst="rect">
            <a:avLst/>
          </a:prstGeom>
        </p:spPr>
      </p:pic>
    </p:spTree>
    <p:extLst>
      <p:ext uri="{BB962C8B-B14F-4D97-AF65-F5344CB8AC3E}">
        <p14:creationId xmlns:p14="http://schemas.microsoft.com/office/powerpoint/2010/main" val="427315524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p:txStyles>
    <p:titleStyle>
      <a:lvl1pPr algn="l" defTabSz="457200" rtl="0" eaLnBrk="1" latinLnBrk="0" hangingPunct="1">
        <a:spcBef>
          <a:spcPct val="0"/>
        </a:spcBef>
        <a:buNone/>
        <a:tabLst>
          <a:tab pos="536575" algn="l"/>
        </a:tabLst>
        <a:defRPr sz="3400" b="0" i="0" kern="1200">
          <a:solidFill>
            <a:srgbClr val="002542"/>
          </a:solidFill>
          <a:latin typeface="Univers LT Std 55"/>
          <a:ea typeface="+mj-ea"/>
          <a:cs typeface="Univers LT Std 55"/>
        </a:defRPr>
      </a:lvl1pPr>
    </p:titleStyle>
    <p:body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2400" b="0" i="0" kern="1200">
          <a:solidFill>
            <a:srgbClr val="00325A"/>
          </a:solidFill>
          <a:latin typeface="Univers LT Std 45 Light"/>
          <a:ea typeface="+mn-ea"/>
          <a:cs typeface="Univers LT Std 45 Light"/>
        </a:defRPr>
      </a:lvl1pPr>
      <a:lvl2pPr marL="400050" marR="0" indent="0" algn="l" defTabSz="457200" rtl="0" eaLnBrk="1" fontAlgn="auto" latinLnBrk="0" hangingPunct="1">
        <a:lnSpc>
          <a:spcPct val="100000"/>
        </a:lnSpc>
        <a:spcBef>
          <a:spcPct val="20000"/>
        </a:spcBef>
        <a:spcAft>
          <a:spcPts val="0"/>
        </a:spcAft>
        <a:buClrTx/>
        <a:buSzPct val="90000"/>
        <a:buFont typeface="Lucida Grande"/>
        <a:buNone/>
        <a:tabLst>
          <a:tab pos="360363" algn="l"/>
        </a:tabLst>
        <a:defRPr sz="1400" b="0" i="0" kern="1200">
          <a:solidFill>
            <a:srgbClr val="00325A"/>
          </a:solidFill>
          <a:latin typeface="Univers LT Std 45 Light"/>
          <a:ea typeface="+mn-ea"/>
          <a:cs typeface="Univers LT Std 45 Light"/>
        </a:defRPr>
      </a:lvl2pPr>
      <a:lvl3pPr marL="1143000" indent="-228600" algn="l" defTabSz="457200" rtl="0" eaLnBrk="1" latinLnBrk="0" hangingPunct="1">
        <a:spcBef>
          <a:spcPct val="20000"/>
        </a:spcBef>
        <a:buFont typeface="Arial"/>
        <a:buChar char="•"/>
        <a:defRPr sz="2400" b="0" i="0" kern="1200">
          <a:solidFill>
            <a:srgbClr val="00325A"/>
          </a:solidFill>
          <a:latin typeface="Univers LT Std 45 Light"/>
          <a:ea typeface="+mn-ea"/>
          <a:cs typeface="Univers LT Std 45 Light"/>
        </a:defRPr>
      </a:lvl3pPr>
      <a:lvl4pPr marL="1600200" indent="-228600" algn="l" defTabSz="457200" rtl="0" eaLnBrk="1" latinLnBrk="0" hangingPunct="1">
        <a:spcBef>
          <a:spcPct val="20000"/>
        </a:spcBef>
        <a:buFont typeface="Arial"/>
        <a:buChar char="–"/>
        <a:defRPr sz="2400" b="0" i="0" kern="1200">
          <a:solidFill>
            <a:srgbClr val="00325A"/>
          </a:solidFill>
          <a:latin typeface="Univers LT Std 45 Light"/>
          <a:ea typeface="+mn-ea"/>
          <a:cs typeface="Univers LT Std 45 Light"/>
        </a:defRPr>
      </a:lvl4pPr>
      <a:lvl5pPr marL="2057400" indent="-228600" algn="l" defTabSz="457200" rtl="0" eaLnBrk="1" latinLnBrk="0" hangingPunct="1">
        <a:spcBef>
          <a:spcPct val="20000"/>
        </a:spcBef>
        <a:buFont typeface="Arial"/>
        <a:buChar char="»"/>
        <a:defRPr sz="2400" b="0" i="0" kern="1200">
          <a:solidFill>
            <a:srgbClr val="00325A"/>
          </a:solidFill>
          <a:latin typeface="Univers LT Std 45 Light"/>
          <a:ea typeface="+mn-ea"/>
          <a:cs typeface="Univers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8" Type="http://schemas.openxmlformats.org/officeDocument/2006/relationships/hyperlink" Target="http://www.google.nl/url?sa=i&amp;rct=j&amp;q=&amp;esrc=s&amp;source=images&amp;cd=&amp;cad=rja&amp;uact=8&amp;ved=0ahUKEwiQrffqgqrOAhVDCBoKHRO0CHQQjRwIBw&amp;url=http://www.wikiwand.com/nl/Dijk_(waterkering)&amp;bvm=bv.129391328,d.d2s&amp;psig=AFQjCNGB3CuB3Au5LKlzq06-SQ4hoyrMiA&amp;ust=1470477797979582" TargetMode="External"/><Relationship Id="rId13"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7.jpeg"/><Relationship Id="rId12"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hyperlink" Target="https://www.google.nl/url?sa=i&amp;rct=j&amp;q=&amp;esrc=s&amp;source=images&amp;cd=&amp;cad=rja&amp;uact=8&amp;ved=0ahUKEwjT5_rm1J_OAhXFbhQKHX1oAWsQjRwIBw&amp;url=https://www.waterschaprivierenland.nl/common-nlm/waternieuws/nummer-2-jaargang-2015/bijna-beproefd-en-bewezen-dijkvernageling.html&amp;psig=AFQjCNEzgXiPqa5O8q44Qk_G7rBL0KGgQg&amp;ust=1470121835875778" TargetMode="External"/><Relationship Id="rId11" Type="http://schemas.openxmlformats.org/officeDocument/2006/relationships/image" Target="../media/image19.jpeg"/><Relationship Id="rId5" Type="http://schemas.openxmlformats.org/officeDocument/2006/relationships/image" Target="../media/image16.jpeg"/><Relationship Id="rId10" Type="http://schemas.openxmlformats.org/officeDocument/2006/relationships/hyperlink" Target="https://www.google.nl/url?sa=i&amp;rct=j&amp;q=&amp;esrc=s&amp;source=images&amp;cd=&amp;cad=rja&amp;uact=8&amp;ved=0ahUKEwiF_sP2jarOAhVPahoKHdkOBWAQjRwIBw&amp;url=https://beeldbank.rws.nl/(S(zk43fkkgeqshqlhq0sbofh44))/MediaObject/Details/Gemaal_Abraham_Kroes__Hollandse_IJssel__ter_hoogte_van_Moordrecht__Schielandse_Hoge_Zeedijk_West_455326&amp;bvm=bv.129391328,d.d2s&amp;psig=AFQjCNH6y5HtH-D61e0y4iTQFBCfj-VzEQ&amp;ust=1470480776050955" TargetMode="External"/><Relationship Id="rId4" Type="http://schemas.openxmlformats.org/officeDocument/2006/relationships/hyperlink" Target="https://www.google.nl/url?sa=i&amp;rct=j&amp;q=&amp;esrc=s&amp;source=images&amp;cd=&amp;cad=rja&amp;uact=8&amp;ved=0ahUKEwiNoY7O3Z_OAhXE6xQKHeL5BFMQjRwIBw&amp;url=https://www.pinterest.com/pin/466474473880893828/&amp;psig=AFQjCNF6zH4WLq-Dns1pCrpKD7SU_G0lZA&amp;ust=1470124182466651" TargetMode="External"/><Relationship Id="rId9" Type="http://schemas.openxmlformats.org/officeDocument/2006/relationships/image" Target="../media/image18.jpeg"/><Relationship Id="rId1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30.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dertitel 8"/>
          <p:cNvSpPr>
            <a:spLocks noGrp="1"/>
          </p:cNvSpPr>
          <p:nvPr>
            <p:ph type="subTitle" idx="1"/>
          </p:nvPr>
        </p:nvSpPr>
        <p:spPr>
          <a:xfrm>
            <a:off x="1051096" y="1967090"/>
            <a:ext cx="6400800" cy="1752600"/>
          </a:xfrm>
        </p:spPr>
        <p:txBody>
          <a:bodyPr>
            <a:normAutofit/>
          </a:bodyPr>
          <a:lstStyle/>
          <a:p>
            <a:endParaRPr lang="en-US" dirty="0"/>
          </a:p>
          <a:p>
            <a:endParaRPr lang="en-US" dirty="0"/>
          </a:p>
          <a:p>
            <a:r>
              <a:rPr lang="en-US" dirty="0"/>
              <a:t>Project KIJK (water authority HHSK)</a:t>
            </a:r>
          </a:p>
          <a:p>
            <a:endParaRPr lang="en-US" dirty="0"/>
          </a:p>
        </p:txBody>
      </p:sp>
      <p:sp>
        <p:nvSpPr>
          <p:cNvPr id="8" name="Titel 7"/>
          <p:cNvSpPr>
            <a:spLocks noGrp="1"/>
          </p:cNvSpPr>
          <p:nvPr>
            <p:ph type="title"/>
          </p:nvPr>
        </p:nvSpPr>
        <p:spPr/>
        <p:txBody>
          <a:bodyPr>
            <a:normAutofit fontScale="90000"/>
          </a:bodyPr>
          <a:lstStyle/>
          <a:p>
            <a:r>
              <a:rPr lang="en-US" dirty="0"/>
              <a:t>System analysis, Source-Path-Receptor approach</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225" y="3451222"/>
            <a:ext cx="5091040" cy="2041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1114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6538" y="1151248"/>
            <a:ext cx="792000" cy="432000"/>
          </a:xfrm>
          <a:prstGeom prst="roundRect">
            <a:avLst/>
          </a:prstGeom>
          <a:solidFill>
            <a:srgbClr val="FFCE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latin typeface="Arial" panose="020B0604020202020204" pitchFamily="34" charset="0"/>
                <a:cs typeface="Arial" panose="020B0604020202020204" pitchFamily="34" charset="0"/>
              </a:rPr>
              <a:t>Climate change</a:t>
            </a:r>
            <a:endParaRPr lang="en-GB" sz="800" dirty="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3140082" y="1151248"/>
            <a:ext cx="792000" cy="432000"/>
          </a:xfrm>
          <a:prstGeom prst="roundRect">
            <a:avLst/>
          </a:prstGeom>
          <a:solidFill>
            <a:srgbClr val="FFCE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latin typeface="Arial" panose="020B0604020202020204" pitchFamily="34" charset="0"/>
                <a:cs typeface="Arial" panose="020B0604020202020204" pitchFamily="34" charset="0"/>
              </a:rPr>
              <a:t>assets</a:t>
            </a:r>
            <a:endParaRPr lang="en-GB" sz="800"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7347253" y="1151248"/>
            <a:ext cx="792000" cy="432000"/>
          </a:xfrm>
          <a:prstGeom prst="roundRect">
            <a:avLst/>
          </a:prstGeom>
          <a:solidFill>
            <a:srgbClr val="FFCE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latin typeface="Arial" panose="020B0604020202020204" pitchFamily="34" charset="0"/>
                <a:cs typeface="Arial" panose="020B0604020202020204" pitchFamily="34" charset="0"/>
              </a:rPr>
              <a:t>Economic change</a:t>
            </a:r>
            <a:endParaRPr lang="en-GB" sz="800" dirty="0">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1136663" y="2948100"/>
            <a:ext cx="792000" cy="432000"/>
          </a:xfrm>
          <a:prstGeom prst="round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err="1" smtClean="0">
                <a:solidFill>
                  <a:schemeClr val="tx1"/>
                </a:solidFill>
                <a:latin typeface="Arial" panose="020B0604020202020204" pitchFamily="34" charset="0"/>
                <a:cs typeface="Arial" panose="020B0604020202020204" pitchFamily="34" charset="0"/>
              </a:rPr>
              <a:t>Stormsurge</a:t>
            </a:r>
            <a:endParaRPr lang="en-GB" sz="800" dirty="0" smtClean="0">
              <a:solidFill>
                <a:schemeClr val="tx1"/>
              </a:solidFill>
              <a:latin typeface="Arial" panose="020B0604020202020204" pitchFamily="34" charset="0"/>
              <a:cs typeface="Arial" panose="020B0604020202020204" pitchFamily="34" charset="0"/>
            </a:endParaRPr>
          </a:p>
          <a:p>
            <a:pPr algn="ctr"/>
            <a:r>
              <a:rPr lang="en-GB" sz="800" dirty="0" err="1" smtClean="0">
                <a:solidFill>
                  <a:schemeClr val="tx1"/>
                </a:solidFill>
                <a:latin typeface="Arial" panose="020B0604020202020204" pitchFamily="34" charset="0"/>
                <a:cs typeface="Arial" panose="020B0604020202020204" pitchFamily="34" charset="0"/>
              </a:rPr>
              <a:t>Northsea</a:t>
            </a:r>
            <a:r>
              <a:rPr lang="en-GB" sz="800" dirty="0" smtClean="0">
                <a:solidFill>
                  <a:schemeClr val="tx1"/>
                </a:solidFill>
                <a:latin typeface="Arial" panose="020B0604020202020204" pitchFamily="34" charset="0"/>
                <a:cs typeface="Arial" panose="020B0604020202020204" pitchFamily="34" charset="0"/>
              </a:rPr>
              <a:t> </a:t>
            </a:r>
            <a:endParaRPr lang="en-GB" sz="800"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136538" y="2634112"/>
            <a:ext cx="792000" cy="432000"/>
          </a:xfrm>
          <a:prstGeom prst="round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latin typeface="Arial" panose="020B0604020202020204" pitchFamily="34" charset="0"/>
                <a:cs typeface="Arial" panose="020B0604020202020204" pitchFamily="34" charset="0"/>
              </a:rPr>
              <a:t>Wind </a:t>
            </a:r>
            <a:endParaRPr lang="en-GB" sz="800" dirty="0">
              <a:solidFill>
                <a:schemeClr val="tx1"/>
              </a:solidFill>
              <a:latin typeface="Arial" panose="020B0604020202020204" pitchFamily="34" charset="0"/>
              <a:cs typeface="Arial" panose="020B0604020202020204" pitchFamily="34" charset="0"/>
            </a:endParaRPr>
          </a:p>
        </p:txBody>
      </p:sp>
      <p:sp>
        <p:nvSpPr>
          <p:cNvPr id="10" name="Rounded Rectangle 9"/>
          <p:cNvSpPr/>
          <p:nvPr/>
        </p:nvSpPr>
        <p:spPr>
          <a:xfrm>
            <a:off x="1136663" y="3563212"/>
            <a:ext cx="792000" cy="432000"/>
          </a:xfrm>
          <a:prstGeom prst="round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latin typeface="Arial" panose="020B0604020202020204" pitchFamily="34" charset="0"/>
                <a:cs typeface="Arial" panose="020B0604020202020204" pitchFamily="34" charset="0"/>
              </a:rPr>
              <a:t>Precipitation from delta</a:t>
            </a:r>
            <a:endParaRPr lang="en-GB" sz="800" dirty="0">
              <a:solidFill>
                <a:schemeClr val="tx1"/>
              </a:solidFill>
              <a:latin typeface="Arial" panose="020B0604020202020204" pitchFamily="34" charset="0"/>
              <a:cs typeface="Arial" panose="020B0604020202020204" pitchFamily="34" charset="0"/>
            </a:endParaRPr>
          </a:p>
        </p:txBody>
      </p:sp>
      <p:sp>
        <p:nvSpPr>
          <p:cNvPr id="13" name="Rounded Rectangle 12"/>
          <p:cNvSpPr/>
          <p:nvPr/>
        </p:nvSpPr>
        <p:spPr>
          <a:xfrm>
            <a:off x="3140082" y="1829022"/>
            <a:ext cx="792000" cy="43200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latin typeface="Arial" panose="020B0604020202020204" pitchFamily="34" charset="0"/>
                <a:cs typeface="Arial" panose="020B0604020202020204" pitchFamily="34" charset="0"/>
              </a:rPr>
              <a:t>Dike</a:t>
            </a:r>
            <a:endParaRPr lang="en-GB" sz="800" dirty="0">
              <a:solidFill>
                <a:schemeClr val="tx1"/>
              </a:solidFill>
              <a:latin typeface="Arial" panose="020B0604020202020204" pitchFamily="34" charset="0"/>
              <a:cs typeface="Arial" panose="020B0604020202020204" pitchFamily="34" charset="0"/>
            </a:endParaRPr>
          </a:p>
        </p:txBody>
      </p:sp>
      <p:sp>
        <p:nvSpPr>
          <p:cNvPr id="14" name="Rounded Rectangle 13"/>
          <p:cNvSpPr/>
          <p:nvPr/>
        </p:nvSpPr>
        <p:spPr>
          <a:xfrm>
            <a:off x="1136663" y="4205699"/>
            <a:ext cx="792000" cy="432000"/>
          </a:xfrm>
          <a:prstGeom prst="round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latin typeface="Arial" panose="020B0604020202020204" pitchFamily="34" charset="0"/>
                <a:cs typeface="Arial" panose="020B0604020202020204" pitchFamily="34" charset="0"/>
              </a:rPr>
              <a:t>Runoff</a:t>
            </a:r>
          </a:p>
          <a:p>
            <a:pPr algn="ctr"/>
            <a:r>
              <a:rPr lang="en-GB" sz="800" dirty="0" smtClean="0">
                <a:solidFill>
                  <a:schemeClr val="tx1"/>
                </a:solidFill>
                <a:latin typeface="Arial" panose="020B0604020202020204" pitchFamily="34" charset="0"/>
                <a:cs typeface="Arial" panose="020B0604020202020204" pitchFamily="34" charset="0"/>
              </a:rPr>
              <a:t>(snowmelt) </a:t>
            </a:r>
            <a:endParaRPr lang="en-GB" sz="800" dirty="0">
              <a:solidFill>
                <a:schemeClr val="tx1"/>
              </a:solidFill>
              <a:latin typeface="Arial" panose="020B0604020202020204" pitchFamily="34" charset="0"/>
              <a:cs typeface="Arial" panose="020B0604020202020204" pitchFamily="34" charset="0"/>
            </a:endParaRPr>
          </a:p>
        </p:txBody>
      </p:sp>
      <p:sp>
        <p:nvSpPr>
          <p:cNvPr id="15" name="Rounded Rectangle 14"/>
          <p:cNvSpPr/>
          <p:nvPr/>
        </p:nvSpPr>
        <p:spPr>
          <a:xfrm>
            <a:off x="6280125" y="1946813"/>
            <a:ext cx="792000" cy="432000"/>
          </a:xfrm>
          <a:prstGeom prst="round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latin typeface="Arial" panose="020B0604020202020204" pitchFamily="34" charset="0"/>
                <a:cs typeface="Arial" panose="020B0604020202020204" pitchFamily="34" charset="0"/>
              </a:rPr>
              <a:t>Wave overtopping and run-up</a:t>
            </a:r>
            <a:endParaRPr lang="en-GB" sz="800" dirty="0">
              <a:solidFill>
                <a:schemeClr val="tx1"/>
              </a:solidFill>
              <a:latin typeface="Arial" panose="020B0604020202020204" pitchFamily="34" charset="0"/>
              <a:cs typeface="Arial" panose="020B0604020202020204" pitchFamily="34" charset="0"/>
            </a:endParaRPr>
          </a:p>
        </p:txBody>
      </p:sp>
      <p:sp>
        <p:nvSpPr>
          <p:cNvPr id="16" name="Rounded Rectangle 15"/>
          <p:cNvSpPr/>
          <p:nvPr/>
        </p:nvSpPr>
        <p:spPr>
          <a:xfrm>
            <a:off x="4484438" y="1648761"/>
            <a:ext cx="792000" cy="432000"/>
          </a:xfrm>
          <a:prstGeom prst="round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latin typeface="Arial" panose="020B0604020202020204" pitchFamily="34" charset="0"/>
                <a:cs typeface="Arial" panose="020B0604020202020204" pitchFamily="34" charset="0"/>
              </a:rPr>
              <a:t>Riverward macro-instability</a:t>
            </a:r>
            <a:endParaRPr lang="en-GB" sz="800" dirty="0">
              <a:solidFill>
                <a:schemeClr val="tx1"/>
              </a:solidFill>
              <a:latin typeface="Arial" panose="020B0604020202020204" pitchFamily="34" charset="0"/>
              <a:cs typeface="Arial" panose="020B0604020202020204" pitchFamily="34" charset="0"/>
            </a:endParaRPr>
          </a:p>
        </p:txBody>
      </p:sp>
      <p:sp>
        <p:nvSpPr>
          <p:cNvPr id="17" name="Rounded Rectangle 16"/>
          <p:cNvSpPr/>
          <p:nvPr/>
        </p:nvSpPr>
        <p:spPr>
          <a:xfrm>
            <a:off x="5401031" y="1648761"/>
            <a:ext cx="792000" cy="432000"/>
          </a:xfrm>
          <a:prstGeom prst="round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latin typeface="Arial" panose="020B0604020202020204" pitchFamily="34" charset="0"/>
                <a:cs typeface="Arial" panose="020B0604020202020204" pitchFamily="34" charset="0"/>
              </a:rPr>
              <a:t>Landward macro instability</a:t>
            </a:r>
            <a:endParaRPr lang="en-GB" sz="800" dirty="0">
              <a:solidFill>
                <a:schemeClr val="tx1"/>
              </a:solidFill>
              <a:latin typeface="Arial" panose="020B0604020202020204" pitchFamily="34" charset="0"/>
              <a:cs typeface="Arial" panose="020B0604020202020204" pitchFamily="34" charset="0"/>
            </a:endParaRPr>
          </a:p>
        </p:txBody>
      </p:sp>
      <p:sp>
        <p:nvSpPr>
          <p:cNvPr id="18" name="Rounded Rectangle 17"/>
          <p:cNvSpPr/>
          <p:nvPr/>
        </p:nvSpPr>
        <p:spPr>
          <a:xfrm>
            <a:off x="5401031" y="2224835"/>
            <a:ext cx="792000" cy="432000"/>
          </a:xfrm>
          <a:prstGeom prst="round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latin typeface="Arial" panose="020B0604020202020204" pitchFamily="34" charset="0"/>
                <a:cs typeface="Arial" panose="020B0604020202020204" pitchFamily="34" charset="0"/>
              </a:rPr>
              <a:t>Micro-instability</a:t>
            </a:r>
            <a:endParaRPr lang="en-GB" sz="800" dirty="0">
              <a:solidFill>
                <a:schemeClr val="tx1"/>
              </a:solidFill>
              <a:latin typeface="Arial" panose="020B0604020202020204" pitchFamily="34" charset="0"/>
              <a:cs typeface="Arial" panose="020B0604020202020204" pitchFamily="34" charset="0"/>
            </a:endParaRPr>
          </a:p>
        </p:txBody>
      </p:sp>
      <p:sp>
        <p:nvSpPr>
          <p:cNvPr id="19" name="Rounded Rectangle 18"/>
          <p:cNvSpPr/>
          <p:nvPr/>
        </p:nvSpPr>
        <p:spPr>
          <a:xfrm>
            <a:off x="4484438" y="2224835"/>
            <a:ext cx="792000" cy="432000"/>
          </a:xfrm>
          <a:prstGeom prst="round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latin typeface="Arial" panose="020B0604020202020204" pitchFamily="34" charset="0"/>
                <a:cs typeface="Arial" panose="020B0604020202020204" pitchFamily="34" charset="0"/>
              </a:rPr>
              <a:t>Revetment instability (top soil)</a:t>
            </a:r>
            <a:endParaRPr lang="en-GB" sz="800" dirty="0">
              <a:solidFill>
                <a:schemeClr val="tx1"/>
              </a:solidFill>
              <a:latin typeface="Arial" panose="020B0604020202020204" pitchFamily="34" charset="0"/>
              <a:cs typeface="Arial" panose="020B0604020202020204" pitchFamily="34" charset="0"/>
            </a:endParaRPr>
          </a:p>
        </p:txBody>
      </p:sp>
      <p:sp>
        <p:nvSpPr>
          <p:cNvPr id="20" name="Rounded Rectangle 19"/>
          <p:cNvSpPr/>
          <p:nvPr/>
        </p:nvSpPr>
        <p:spPr>
          <a:xfrm>
            <a:off x="4484438" y="3307311"/>
            <a:ext cx="792000" cy="432000"/>
          </a:xfrm>
          <a:prstGeom prst="round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latin typeface="Arial" panose="020B0604020202020204" pitchFamily="34" charset="0"/>
                <a:cs typeface="Arial" panose="020B0604020202020204" pitchFamily="34" charset="0"/>
              </a:rPr>
              <a:t>Floodplain instability</a:t>
            </a:r>
            <a:endParaRPr lang="en-GB" sz="800" dirty="0">
              <a:solidFill>
                <a:schemeClr val="tx1"/>
              </a:solidFill>
              <a:latin typeface="Arial" panose="020B0604020202020204" pitchFamily="34" charset="0"/>
              <a:cs typeface="Arial" panose="020B0604020202020204" pitchFamily="34" charset="0"/>
            </a:endParaRPr>
          </a:p>
        </p:txBody>
      </p:sp>
      <p:sp>
        <p:nvSpPr>
          <p:cNvPr id="21" name="Rounded Rectangle 20"/>
          <p:cNvSpPr/>
          <p:nvPr/>
        </p:nvSpPr>
        <p:spPr>
          <a:xfrm>
            <a:off x="5488125" y="3293698"/>
            <a:ext cx="792000" cy="432000"/>
          </a:xfrm>
          <a:prstGeom prst="round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latin typeface="Arial" panose="020B0604020202020204" pitchFamily="34" charset="0"/>
                <a:cs typeface="Arial" panose="020B0604020202020204" pitchFamily="34" charset="0"/>
              </a:rPr>
              <a:t>Chance of failure 1:3000 </a:t>
            </a:r>
            <a:endParaRPr lang="en-GB" sz="800" dirty="0">
              <a:solidFill>
                <a:schemeClr val="tx1"/>
              </a:solidFill>
              <a:latin typeface="Arial" panose="020B0604020202020204" pitchFamily="34" charset="0"/>
              <a:cs typeface="Arial" panose="020B0604020202020204" pitchFamily="34" charset="0"/>
            </a:endParaRPr>
          </a:p>
        </p:txBody>
      </p:sp>
      <p:sp>
        <p:nvSpPr>
          <p:cNvPr id="23" name="Rounded Rectangle 22"/>
          <p:cNvSpPr/>
          <p:nvPr/>
        </p:nvSpPr>
        <p:spPr>
          <a:xfrm>
            <a:off x="7347253" y="2722911"/>
            <a:ext cx="792000" cy="432000"/>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latin typeface="Arial" panose="020B0604020202020204" pitchFamily="34" charset="0"/>
                <a:cs typeface="Arial" panose="020B0604020202020204" pitchFamily="34" charset="0"/>
              </a:rPr>
              <a:t>Economy / infrastructure</a:t>
            </a:r>
            <a:endParaRPr lang="en-GB" sz="800" dirty="0">
              <a:solidFill>
                <a:schemeClr val="tx1"/>
              </a:solidFill>
              <a:latin typeface="Arial" panose="020B0604020202020204" pitchFamily="34" charset="0"/>
              <a:cs typeface="Arial" panose="020B0604020202020204" pitchFamily="34" charset="0"/>
            </a:endParaRPr>
          </a:p>
        </p:txBody>
      </p:sp>
      <p:sp>
        <p:nvSpPr>
          <p:cNvPr id="24" name="Rounded Rectangle 23"/>
          <p:cNvSpPr/>
          <p:nvPr/>
        </p:nvSpPr>
        <p:spPr>
          <a:xfrm>
            <a:off x="7347253" y="3307311"/>
            <a:ext cx="792000" cy="432000"/>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latin typeface="Arial" panose="020B0604020202020204" pitchFamily="34" charset="0"/>
                <a:cs typeface="Arial" panose="020B0604020202020204" pitchFamily="34" charset="0"/>
              </a:rPr>
              <a:t>Increase of economy of x %</a:t>
            </a:r>
            <a:endParaRPr lang="en-GB" sz="800" dirty="0">
              <a:solidFill>
                <a:schemeClr val="tx1"/>
              </a:solidFill>
              <a:latin typeface="Arial" panose="020B0604020202020204" pitchFamily="34" charset="0"/>
              <a:cs typeface="Arial" panose="020B0604020202020204" pitchFamily="34" charset="0"/>
            </a:endParaRPr>
          </a:p>
        </p:txBody>
      </p:sp>
      <p:sp>
        <p:nvSpPr>
          <p:cNvPr id="25" name="Rounded Rectangle 24"/>
          <p:cNvSpPr/>
          <p:nvPr/>
        </p:nvSpPr>
        <p:spPr>
          <a:xfrm>
            <a:off x="7347253" y="3891711"/>
            <a:ext cx="792000" cy="432000"/>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latin typeface="Arial" panose="020B0604020202020204" pitchFamily="34" charset="0"/>
                <a:cs typeface="Arial" panose="020B0604020202020204" pitchFamily="34" charset="0"/>
              </a:rPr>
              <a:t>People, population steady</a:t>
            </a:r>
            <a:endParaRPr lang="en-GB" sz="800" dirty="0">
              <a:solidFill>
                <a:schemeClr val="tx1"/>
              </a:solidFill>
              <a:latin typeface="Arial" panose="020B0604020202020204" pitchFamily="34" charset="0"/>
              <a:cs typeface="Arial" panose="020B0604020202020204" pitchFamily="34" charset="0"/>
            </a:endParaRPr>
          </a:p>
        </p:txBody>
      </p:sp>
      <p:sp>
        <p:nvSpPr>
          <p:cNvPr id="31" name="Rounded Rectangle 30"/>
          <p:cNvSpPr/>
          <p:nvPr/>
        </p:nvSpPr>
        <p:spPr>
          <a:xfrm>
            <a:off x="8271178" y="2722911"/>
            <a:ext cx="792000" cy="432000"/>
          </a:xfrm>
          <a:prstGeom prst="roundRect">
            <a:avLst/>
          </a:prstGeom>
          <a:solidFill>
            <a:srgbClr val="E92B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latin typeface="Arial" panose="020B0604020202020204" pitchFamily="34" charset="0"/>
                <a:cs typeface="Arial" panose="020B0604020202020204" pitchFamily="34" charset="0"/>
              </a:rPr>
              <a:t>Damage estimated at</a:t>
            </a:r>
          </a:p>
          <a:p>
            <a:pPr algn="ctr"/>
            <a:r>
              <a:rPr lang="en-GB" sz="800" dirty="0" smtClean="0">
                <a:solidFill>
                  <a:schemeClr val="tx1"/>
                </a:solidFill>
                <a:latin typeface="Arial" panose="020B0604020202020204" pitchFamily="34" charset="0"/>
                <a:cs typeface="Arial" panose="020B0604020202020204" pitchFamily="34" charset="0"/>
              </a:rPr>
              <a:t>€ </a:t>
            </a:r>
            <a:r>
              <a:rPr lang="en-GB" sz="800" dirty="0">
                <a:solidFill>
                  <a:schemeClr val="tx1"/>
                </a:solidFill>
                <a:latin typeface="Arial" panose="020B0604020202020204" pitchFamily="34" charset="0"/>
                <a:cs typeface="Arial" panose="020B0604020202020204" pitchFamily="34" charset="0"/>
              </a:rPr>
              <a:t>3 billion </a:t>
            </a:r>
          </a:p>
        </p:txBody>
      </p:sp>
      <p:sp>
        <p:nvSpPr>
          <p:cNvPr id="33" name="Rounded Rectangle 32"/>
          <p:cNvSpPr/>
          <p:nvPr/>
        </p:nvSpPr>
        <p:spPr>
          <a:xfrm>
            <a:off x="8271178" y="3891711"/>
            <a:ext cx="792000" cy="432000"/>
          </a:xfrm>
          <a:prstGeom prst="roundRect">
            <a:avLst/>
          </a:prstGeom>
          <a:solidFill>
            <a:srgbClr val="E92B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Loss of life in case of flooding </a:t>
            </a:r>
          </a:p>
          <a:p>
            <a:pPr algn="ctr"/>
            <a:r>
              <a:rPr lang="en-GB" sz="800" dirty="0">
                <a:solidFill>
                  <a:schemeClr val="tx1"/>
                </a:solidFill>
                <a:latin typeface="Arial" panose="020B0604020202020204" pitchFamily="34" charset="0"/>
                <a:cs typeface="Arial" panose="020B0604020202020204" pitchFamily="34" charset="0"/>
              </a:rPr>
              <a:t>60-250 persons</a:t>
            </a:r>
          </a:p>
        </p:txBody>
      </p:sp>
      <p:sp>
        <p:nvSpPr>
          <p:cNvPr id="40" name="Rounded Rectangle 39"/>
          <p:cNvSpPr/>
          <p:nvPr/>
        </p:nvSpPr>
        <p:spPr>
          <a:xfrm>
            <a:off x="3146776" y="5130487"/>
            <a:ext cx="792000" cy="1441650"/>
          </a:xfrm>
          <a:prstGeom prst="roundRect">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800" dirty="0" smtClean="0">
                <a:solidFill>
                  <a:schemeClr val="bg1"/>
                </a:solidFill>
                <a:latin typeface="Arial" panose="020B0604020202020204" pitchFamily="34" charset="0"/>
                <a:cs typeface="Arial" panose="020B0604020202020204" pitchFamily="34" charset="0"/>
              </a:rPr>
              <a:t>1. Strengthen dike</a:t>
            </a:r>
          </a:p>
          <a:p>
            <a:r>
              <a:rPr lang="en-GB" sz="800" dirty="0" smtClean="0">
                <a:solidFill>
                  <a:schemeClr val="bg1"/>
                </a:solidFill>
                <a:latin typeface="Arial" panose="020B0604020202020204" pitchFamily="34" charset="0"/>
                <a:cs typeface="Arial" panose="020B0604020202020204" pitchFamily="34" charset="0"/>
              </a:rPr>
              <a:t>2. Improve reliability storm surge barrier</a:t>
            </a:r>
            <a:endParaRPr lang="en-GB" sz="800" dirty="0">
              <a:solidFill>
                <a:schemeClr val="tx1"/>
              </a:solidFill>
              <a:latin typeface="Arial" panose="020B0604020202020204" pitchFamily="34" charset="0"/>
              <a:cs typeface="Arial" panose="020B0604020202020204" pitchFamily="34" charset="0"/>
            </a:endParaRPr>
          </a:p>
          <a:p>
            <a:r>
              <a:rPr lang="en-GB" sz="800" dirty="0" smtClean="0">
                <a:solidFill>
                  <a:schemeClr val="bg1"/>
                </a:solidFill>
                <a:latin typeface="Arial" panose="020B0604020202020204" pitchFamily="34" charset="0"/>
                <a:cs typeface="Arial" panose="020B0604020202020204" pitchFamily="34" charset="0"/>
              </a:rPr>
              <a:t>3. Store water in polder</a:t>
            </a:r>
          </a:p>
        </p:txBody>
      </p:sp>
      <p:sp>
        <p:nvSpPr>
          <p:cNvPr id="41" name="Rounded Rectangle 40"/>
          <p:cNvSpPr/>
          <p:nvPr/>
        </p:nvSpPr>
        <p:spPr>
          <a:xfrm>
            <a:off x="3140082" y="3282112"/>
            <a:ext cx="792000" cy="43200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latin typeface="Arial" panose="020B0604020202020204" pitchFamily="34" charset="0"/>
                <a:cs typeface="Arial" panose="020B0604020202020204" pitchFamily="34" charset="0"/>
              </a:rPr>
              <a:t>Flood plains</a:t>
            </a:r>
            <a:endParaRPr lang="en-GB" sz="800" dirty="0">
              <a:solidFill>
                <a:schemeClr val="tx1"/>
              </a:solidFill>
              <a:latin typeface="Arial" panose="020B0604020202020204" pitchFamily="34" charset="0"/>
              <a:cs typeface="Arial" panose="020B0604020202020204" pitchFamily="34" charset="0"/>
            </a:endParaRPr>
          </a:p>
        </p:txBody>
      </p:sp>
      <p:sp>
        <p:nvSpPr>
          <p:cNvPr id="42" name="Rounded Rectangle 41"/>
          <p:cNvSpPr/>
          <p:nvPr/>
        </p:nvSpPr>
        <p:spPr>
          <a:xfrm>
            <a:off x="3146776" y="2544034"/>
            <a:ext cx="792000" cy="43200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latin typeface="Arial" panose="020B0604020202020204" pitchFamily="34" charset="0"/>
                <a:cs typeface="Arial" panose="020B0604020202020204" pitchFamily="34" charset="0"/>
              </a:rPr>
              <a:t>Polder</a:t>
            </a:r>
            <a:endParaRPr lang="en-GB" sz="800" dirty="0">
              <a:solidFill>
                <a:schemeClr val="tx1"/>
              </a:solidFill>
              <a:latin typeface="Arial" panose="020B0604020202020204" pitchFamily="34" charset="0"/>
              <a:cs typeface="Arial" panose="020B0604020202020204" pitchFamily="34" charset="0"/>
            </a:endParaRPr>
          </a:p>
        </p:txBody>
      </p:sp>
      <p:sp>
        <p:nvSpPr>
          <p:cNvPr id="43" name="Rounded Rectangle 42"/>
          <p:cNvSpPr/>
          <p:nvPr/>
        </p:nvSpPr>
        <p:spPr>
          <a:xfrm>
            <a:off x="3146776" y="4444462"/>
            <a:ext cx="792000" cy="43200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latin typeface="Arial" panose="020B0604020202020204" pitchFamily="34" charset="0"/>
                <a:cs typeface="Arial" panose="020B0604020202020204" pitchFamily="34" charset="0"/>
              </a:rPr>
              <a:t>Storm Surge Barriers</a:t>
            </a:r>
            <a:endParaRPr lang="en-GB" sz="800" dirty="0">
              <a:solidFill>
                <a:schemeClr val="tx1"/>
              </a:solidFill>
              <a:latin typeface="Arial" panose="020B0604020202020204" pitchFamily="34" charset="0"/>
              <a:cs typeface="Arial" panose="020B0604020202020204" pitchFamily="34" charset="0"/>
            </a:endParaRPr>
          </a:p>
        </p:txBody>
      </p:sp>
      <p:sp>
        <p:nvSpPr>
          <p:cNvPr id="46" name="Rounded Rectangle 7"/>
          <p:cNvSpPr/>
          <p:nvPr/>
        </p:nvSpPr>
        <p:spPr>
          <a:xfrm>
            <a:off x="1136663" y="2325862"/>
            <a:ext cx="792000" cy="432000"/>
          </a:xfrm>
          <a:prstGeom prst="round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latin typeface="Arial" panose="020B0604020202020204" pitchFamily="34" charset="0"/>
                <a:cs typeface="Arial" panose="020B0604020202020204" pitchFamily="34" charset="0"/>
              </a:rPr>
              <a:t>Wave</a:t>
            </a:r>
            <a:endParaRPr lang="en-GB" sz="800" dirty="0">
              <a:solidFill>
                <a:schemeClr val="tx1"/>
              </a:solidFill>
              <a:latin typeface="Arial" panose="020B0604020202020204" pitchFamily="34" charset="0"/>
              <a:cs typeface="Arial" panose="020B0604020202020204" pitchFamily="34" charset="0"/>
            </a:endParaRPr>
          </a:p>
        </p:txBody>
      </p:sp>
      <p:sp>
        <p:nvSpPr>
          <p:cNvPr id="47" name="Rounded Rectangle 11"/>
          <p:cNvSpPr/>
          <p:nvPr/>
        </p:nvSpPr>
        <p:spPr>
          <a:xfrm>
            <a:off x="2120178" y="3282112"/>
            <a:ext cx="792000" cy="432000"/>
          </a:xfrm>
          <a:prstGeom prst="round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latin typeface="Arial" panose="020B0604020202020204" pitchFamily="34" charset="0"/>
                <a:cs typeface="Arial" panose="020B0604020202020204" pitchFamily="34" charset="0"/>
              </a:rPr>
              <a:t>Hydraulic loading increase</a:t>
            </a:r>
            <a:endParaRPr lang="en-GB" sz="800" dirty="0">
              <a:solidFill>
                <a:schemeClr val="tx1"/>
              </a:solidFill>
              <a:latin typeface="Arial" panose="020B0604020202020204" pitchFamily="34" charset="0"/>
              <a:cs typeface="Arial" panose="020B0604020202020204" pitchFamily="34" charset="0"/>
            </a:endParaRPr>
          </a:p>
        </p:txBody>
      </p:sp>
      <p:sp>
        <p:nvSpPr>
          <p:cNvPr id="48" name="Rounded Rectangle 8"/>
          <p:cNvSpPr/>
          <p:nvPr/>
        </p:nvSpPr>
        <p:spPr>
          <a:xfrm>
            <a:off x="136538" y="3915337"/>
            <a:ext cx="792000" cy="432000"/>
          </a:xfrm>
          <a:prstGeom prst="round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latin typeface="Arial" panose="020B0604020202020204" pitchFamily="34" charset="0"/>
                <a:cs typeface="Arial" panose="020B0604020202020204" pitchFamily="34" charset="0"/>
              </a:rPr>
              <a:t> Rain and snow</a:t>
            </a:r>
            <a:endParaRPr lang="en-GB" sz="800" dirty="0">
              <a:solidFill>
                <a:schemeClr val="tx1"/>
              </a:solidFill>
              <a:latin typeface="Arial" panose="020B0604020202020204" pitchFamily="34" charset="0"/>
              <a:cs typeface="Arial" panose="020B0604020202020204" pitchFamily="34" charset="0"/>
            </a:endParaRPr>
          </a:p>
        </p:txBody>
      </p:sp>
      <p:sp>
        <p:nvSpPr>
          <p:cNvPr id="49" name="Rounded Rectangle 7"/>
          <p:cNvSpPr/>
          <p:nvPr/>
        </p:nvSpPr>
        <p:spPr>
          <a:xfrm>
            <a:off x="136538" y="3282112"/>
            <a:ext cx="792000" cy="432000"/>
          </a:xfrm>
          <a:prstGeom prst="round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err="1" smtClean="0">
                <a:solidFill>
                  <a:schemeClr val="tx1"/>
                </a:solidFill>
                <a:latin typeface="Arial" panose="020B0604020202020204" pitchFamily="34" charset="0"/>
                <a:cs typeface="Arial" panose="020B0604020202020204" pitchFamily="34" charset="0"/>
              </a:rPr>
              <a:t>Sealevel</a:t>
            </a:r>
            <a:r>
              <a:rPr lang="en-GB" sz="800" dirty="0" smtClean="0">
                <a:solidFill>
                  <a:schemeClr val="tx1"/>
                </a:solidFill>
                <a:latin typeface="Arial" panose="020B0604020202020204" pitchFamily="34" charset="0"/>
                <a:cs typeface="Arial" panose="020B0604020202020204" pitchFamily="34" charset="0"/>
              </a:rPr>
              <a:t> rise</a:t>
            </a:r>
            <a:endParaRPr lang="en-GB" sz="800" dirty="0">
              <a:solidFill>
                <a:schemeClr val="tx1"/>
              </a:solidFill>
              <a:latin typeface="Arial" panose="020B0604020202020204" pitchFamily="34" charset="0"/>
              <a:cs typeface="Arial" panose="020B0604020202020204" pitchFamily="34" charset="0"/>
            </a:endParaRPr>
          </a:p>
        </p:txBody>
      </p:sp>
      <p:sp>
        <p:nvSpPr>
          <p:cNvPr id="51" name="Rounded Rectangle 19"/>
          <p:cNvSpPr/>
          <p:nvPr/>
        </p:nvSpPr>
        <p:spPr>
          <a:xfrm>
            <a:off x="4484438" y="2760034"/>
            <a:ext cx="792000" cy="432000"/>
          </a:xfrm>
          <a:prstGeom prst="round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latin typeface="Arial" panose="020B0604020202020204" pitchFamily="34" charset="0"/>
                <a:cs typeface="Arial" panose="020B0604020202020204" pitchFamily="34" charset="0"/>
              </a:rPr>
              <a:t>Land subsidence</a:t>
            </a:r>
          </a:p>
          <a:p>
            <a:pPr algn="ctr"/>
            <a:r>
              <a:rPr lang="en-GB" sz="800" dirty="0" smtClean="0">
                <a:solidFill>
                  <a:schemeClr val="tx1"/>
                </a:solidFill>
                <a:latin typeface="Arial" panose="020B0604020202020204" pitchFamily="34" charset="0"/>
                <a:cs typeface="Arial" panose="020B0604020202020204" pitchFamily="34" charset="0"/>
              </a:rPr>
              <a:t>5-20 mm/y</a:t>
            </a:r>
            <a:endParaRPr lang="en-GB" sz="800" dirty="0">
              <a:solidFill>
                <a:schemeClr val="tx1"/>
              </a:solidFill>
              <a:latin typeface="Arial" panose="020B0604020202020204" pitchFamily="34" charset="0"/>
              <a:cs typeface="Arial" panose="020B0604020202020204" pitchFamily="34" charset="0"/>
            </a:endParaRPr>
          </a:p>
        </p:txBody>
      </p:sp>
      <p:sp>
        <p:nvSpPr>
          <p:cNvPr id="52" name="Rounded Rectangle 19"/>
          <p:cNvSpPr/>
          <p:nvPr/>
        </p:nvSpPr>
        <p:spPr>
          <a:xfrm>
            <a:off x="4515863" y="4456348"/>
            <a:ext cx="792000" cy="432000"/>
          </a:xfrm>
          <a:prstGeom prst="round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latin typeface="Arial" panose="020B0604020202020204" pitchFamily="34" charset="0"/>
                <a:cs typeface="Arial" panose="020B0604020202020204" pitchFamily="34" charset="0"/>
              </a:rPr>
              <a:t>Chance of failure </a:t>
            </a:r>
          </a:p>
          <a:p>
            <a:pPr algn="ctr"/>
            <a:r>
              <a:rPr lang="en-GB" sz="800" dirty="0" smtClean="0">
                <a:solidFill>
                  <a:schemeClr val="tx1"/>
                </a:solidFill>
                <a:latin typeface="Arial" panose="020B0604020202020204" pitchFamily="34" charset="0"/>
                <a:cs typeface="Arial" panose="020B0604020202020204" pitchFamily="34" charset="0"/>
              </a:rPr>
              <a:t>1:200</a:t>
            </a:r>
            <a:endParaRPr lang="en-GB" sz="800" dirty="0">
              <a:solidFill>
                <a:schemeClr val="tx1"/>
              </a:solidFill>
              <a:latin typeface="Arial" panose="020B0604020202020204" pitchFamily="34" charset="0"/>
              <a:cs typeface="Arial" panose="020B0604020202020204" pitchFamily="34" charset="0"/>
            </a:endParaRPr>
          </a:p>
        </p:txBody>
      </p:sp>
      <p:sp>
        <p:nvSpPr>
          <p:cNvPr id="53" name="Rounded Rectangle 20"/>
          <p:cNvSpPr/>
          <p:nvPr/>
        </p:nvSpPr>
        <p:spPr>
          <a:xfrm>
            <a:off x="6404831" y="3293698"/>
            <a:ext cx="792000" cy="432000"/>
          </a:xfrm>
          <a:prstGeom prst="round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latin typeface="Arial" panose="020B0604020202020204" pitchFamily="34" charset="0"/>
                <a:cs typeface="Arial" panose="020B0604020202020204" pitchFamily="34" charset="0"/>
              </a:rPr>
              <a:t>Flooding</a:t>
            </a:r>
            <a:endParaRPr lang="en-GB" sz="800" dirty="0">
              <a:solidFill>
                <a:schemeClr val="tx1"/>
              </a:solidFill>
              <a:latin typeface="Arial" panose="020B0604020202020204" pitchFamily="34" charset="0"/>
              <a:cs typeface="Arial" panose="020B0604020202020204" pitchFamily="34" charset="0"/>
            </a:endParaRPr>
          </a:p>
        </p:txBody>
      </p:sp>
      <p:cxnSp>
        <p:nvCxnSpPr>
          <p:cNvPr id="3" name="Rechte verbindingslijn met pijl 2"/>
          <p:cNvCxnSpPr>
            <a:stCxn id="9" idx="3"/>
            <a:endCxn id="46" idx="1"/>
          </p:cNvCxnSpPr>
          <p:nvPr/>
        </p:nvCxnSpPr>
        <p:spPr>
          <a:xfrm flipV="1">
            <a:off x="928538" y="2541862"/>
            <a:ext cx="208125" cy="3082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Rechte verbindingslijn met pijl 28"/>
          <p:cNvCxnSpPr>
            <a:stCxn id="9" idx="3"/>
            <a:endCxn id="8" idx="1"/>
          </p:cNvCxnSpPr>
          <p:nvPr/>
        </p:nvCxnSpPr>
        <p:spPr>
          <a:xfrm>
            <a:off x="928538" y="2850112"/>
            <a:ext cx="208125" cy="3139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Rechte verbindingslijn met pijl 54"/>
          <p:cNvCxnSpPr>
            <a:stCxn id="49" idx="3"/>
            <a:endCxn id="8" idx="1"/>
          </p:cNvCxnSpPr>
          <p:nvPr/>
        </p:nvCxnSpPr>
        <p:spPr>
          <a:xfrm flipV="1">
            <a:off x="928538" y="3164100"/>
            <a:ext cx="208125" cy="3340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Rechte verbindingslijn met pijl 57"/>
          <p:cNvCxnSpPr>
            <a:stCxn id="48" idx="3"/>
            <a:endCxn id="14" idx="1"/>
          </p:cNvCxnSpPr>
          <p:nvPr/>
        </p:nvCxnSpPr>
        <p:spPr>
          <a:xfrm>
            <a:off x="928538" y="4131337"/>
            <a:ext cx="208125" cy="2903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Rechte verbindingslijn met pijl 60"/>
          <p:cNvCxnSpPr>
            <a:stCxn id="48" idx="3"/>
            <a:endCxn id="10" idx="1"/>
          </p:cNvCxnSpPr>
          <p:nvPr/>
        </p:nvCxnSpPr>
        <p:spPr>
          <a:xfrm flipV="1">
            <a:off x="928538" y="3779212"/>
            <a:ext cx="208125" cy="3521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Rechte verbindingslijn met pijl 63"/>
          <p:cNvCxnSpPr>
            <a:stCxn id="46" idx="3"/>
            <a:endCxn id="47" idx="1"/>
          </p:cNvCxnSpPr>
          <p:nvPr/>
        </p:nvCxnSpPr>
        <p:spPr>
          <a:xfrm>
            <a:off x="1928663" y="2541862"/>
            <a:ext cx="191515" cy="9562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Rechte verbindingslijn met pijl 65"/>
          <p:cNvCxnSpPr>
            <a:stCxn id="8" idx="3"/>
            <a:endCxn id="47" idx="1"/>
          </p:cNvCxnSpPr>
          <p:nvPr/>
        </p:nvCxnSpPr>
        <p:spPr>
          <a:xfrm>
            <a:off x="1928663" y="3164100"/>
            <a:ext cx="191515" cy="3340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Rechte verbindingslijn met pijl 68"/>
          <p:cNvCxnSpPr>
            <a:stCxn id="10" idx="3"/>
            <a:endCxn id="47" idx="1"/>
          </p:cNvCxnSpPr>
          <p:nvPr/>
        </p:nvCxnSpPr>
        <p:spPr>
          <a:xfrm flipV="1">
            <a:off x="1928663" y="3498112"/>
            <a:ext cx="191515" cy="281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Rechte verbindingslijn met pijl 71"/>
          <p:cNvCxnSpPr>
            <a:stCxn id="14" idx="3"/>
            <a:endCxn id="47" idx="1"/>
          </p:cNvCxnSpPr>
          <p:nvPr/>
        </p:nvCxnSpPr>
        <p:spPr>
          <a:xfrm flipV="1">
            <a:off x="1928663" y="3498112"/>
            <a:ext cx="191515" cy="923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6" name="Rechte verbindingslijn met pijl 75"/>
          <p:cNvCxnSpPr>
            <a:stCxn id="13" idx="3"/>
            <a:endCxn id="51" idx="1"/>
          </p:cNvCxnSpPr>
          <p:nvPr/>
        </p:nvCxnSpPr>
        <p:spPr>
          <a:xfrm>
            <a:off x="3932082" y="2045022"/>
            <a:ext cx="552356" cy="9310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Rechte verbindingslijn met pijl 77"/>
          <p:cNvCxnSpPr>
            <a:stCxn id="42" idx="3"/>
            <a:endCxn id="51" idx="1"/>
          </p:cNvCxnSpPr>
          <p:nvPr/>
        </p:nvCxnSpPr>
        <p:spPr>
          <a:xfrm>
            <a:off x="3938776" y="2760034"/>
            <a:ext cx="545662" cy="216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Rechte verbindingslijn met pijl 81"/>
          <p:cNvCxnSpPr>
            <a:stCxn id="41" idx="3"/>
            <a:endCxn id="51" idx="1"/>
          </p:cNvCxnSpPr>
          <p:nvPr/>
        </p:nvCxnSpPr>
        <p:spPr>
          <a:xfrm flipV="1">
            <a:off x="3932082" y="2976034"/>
            <a:ext cx="552356" cy="5220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9" name="Rounded Rectangle 5"/>
          <p:cNvSpPr/>
          <p:nvPr/>
        </p:nvSpPr>
        <p:spPr>
          <a:xfrm>
            <a:off x="4515863" y="1151248"/>
            <a:ext cx="792000" cy="432000"/>
          </a:xfrm>
          <a:prstGeom prst="roundRect">
            <a:avLst/>
          </a:prstGeom>
          <a:solidFill>
            <a:srgbClr val="FFCE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err="1" smtClean="0">
                <a:solidFill>
                  <a:schemeClr val="tx1"/>
                </a:solidFill>
                <a:latin typeface="Arial" panose="020B0604020202020204" pitchFamily="34" charset="0"/>
                <a:cs typeface="Arial" panose="020B0604020202020204" pitchFamily="34" charset="0"/>
              </a:rPr>
              <a:t>Deteriora-tion</a:t>
            </a:r>
            <a:r>
              <a:rPr lang="en-GB" sz="800" dirty="0" smtClean="0">
                <a:solidFill>
                  <a:schemeClr val="tx1"/>
                </a:solidFill>
                <a:latin typeface="Arial" panose="020B0604020202020204" pitchFamily="34" charset="0"/>
                <a:cs typeface="Arial" panose="020B0604020202020204" pitchFamily="34" charset="0"/>
              </a:rPr>
              <a:t> of assets</a:t>
            </a:r>
            <a:endParaRPr lang="en-GB" sz="800" dirty="0">
              <a:solidFill>
                <a:schemeClr val="tx1"/>
              </a:solidFill>
              <a:latin typeface="Arial" panose="020B0604020202020204" pitchFamily="34" charset="0"/>
              <a:cs typeface="Arial" panose="020B0604020202020204" pitchFamily="34" charset="0"/>
            </a:endParaRPr>
          </a:p>
        </p:txBody>
      </p:sp>
      <p:cxnSp>
        <p:nvCxnSpPr>
          <p:cNvPr id="91" name="Rechte verbindingslijn met pijl 90"/>
          <p:cNvCxnSpPr>
            <a:stCxn id="21" idx="3"/>
            <a:endCxn id="53" idx="1"/>
          </p:cNvCxnSpPr>
          <p:nvPr/>
        </p:nvCxnSpPr>
        <p:spPr>
          <a:xfrm>
            <a:off x="6280125" y="3509698"/>
            <a:ext cx="12470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3" name="Rechte verbindingslijn met pijl 92"/>
          <p:cNvCxnSpPr>
            <a:stCxn id="53" idx="3"/>
            <a:endCxn id="24" idx="1"/>
          </p:cNvCxnSpPr>
          <p:nvPr/>
        </p:nvCxnSpPr>
        <p:spPr>
          <a:xfrm>
            <a:off x="7196831" y="3509698"/>
            <a:ext cx="150422" cy="136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0076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 xmlns:a16="http://schemas.microsoft.com/office/drawing/2014/main" id="{B8EB49F7-499C-4EF0-91B5-B6B3036612CB}"/>
              </a:ext>
            </a:extLst>
          </p:cNvPr>
          <p:cNvSpPr>
            <a:spLocks noGrp="1"/>
          </p:cNvSpPr>
          <p:nvPr>
            <p:ph type="title"/>
          </p:nvPr>
        </p:nvSpPr>
        <p:spPr/>
        <p:txBody>
          <a:bodyPr>
            <a:normAutofit fontScale="90000"/>
          </a:bodyPr>
          <a:lstStyle/>
          <a:p>
            <a:r>
              <a:rPr lang="nl-NL" dirty="0"/>
              <a:t>The </a:t>
            </a:r>
            <a:r>
              <a:rPr lang="nl-NL" dirty="0" err="1"/>
              <a:t>flood</a:t>
            </a:r>
            <a:r>
              <a:rPr lang="nl-NL" dirty="0"/>
              <a:t> </a:t>
            </a:r>
            <a:r>
              <a:rPr lang="nl-NL" dirty="0" err="1"/>
              <a:t>protection</a:t>
            </a:r>
            <a:r>
              <a:rPr lang="nl-NL" dirty="0"/>
              <a:t> </a:t>
            </a:r>
            <a:r>
              <a:rPr lang="nl-NL" dirty="0" err="1"/>
              <a:t>assignment</a:t>
            </a:r>
            <a:r>
              <a:rPr lang="nl-NL" dirty="0"/>
              <a:t> </a:t>
            </a:r>
          </a:p>
        </p:txBody>
      </p:sp>
      <p:sp>
        <p:nvSpPr>
          <p:cNvPr id="4" name="Tijdelijke aanduiding voor inhoud 3">
            <a:extLst>
              <a:ext uri="{FF2B5EF4-FFF2-40B4-BE49-F238E27FC236}">
                <a16:creationId xmlns="" xmlns:a16="http://schemas.microsoft.com/office/drawing/2014/main" id="{FA53E529-0F36-45A1-9F0F-A0E7D842F5B4}"/>
              </a:ext>
            </a:extLst>
          </p:cNvPr>
          <p:cNvSpPr>
            <a:spLocks noGrp="1"/>
          </p:cNvSpPr>
          <p:nvPr>
            <p:ph sz="half" idx="13"/>
          </p:nvPr>
        </p:nvSpPr>
        <p:spPr/>
        <p:txBody>
          <a:bodyPr>
            <a:noAutofit/>
          </a:bodyPr>
          <a:lstStyle/>
          <a:p>
            <a:pPr>
              <a:buFont typeface="Wingdings" panose="05000000000000000000" pitchFamily="2" charset="2"/>
              <a:buChar char="§"/>
            </a:pPr>
            <a:r>
              <a:rPr lang="en-GB" sz="1400">
                <a:solidFill>
                  <a:schemeClr val="tx1"/>
                </a:solidFill>
                <a:latin typeface="Verdana" panose="020B0604030504040204" pitchFamily="34" charset="0"/>
                <a:ea typeface="Verdana" panose="020B0604030504040204" pitchFamily="34" charset="0"/>
                <a:cs typeface="Verdana" panose="020B0604030504040204" pitchFamily="34" charset="0"/>
              </a:rPr>
              <a:t>Nearly 60% of The Netherlands is vulnerable to flooding</a:t>
            </a:r>
          </a:p>
          <a:p>
            <a:pPr>
              <a:buFont typeface="Wingdings" panose="05000000000000000000" pitchFamily="2" charset="2"/>
              <a:buChar char="§"/>
            </a:pPr>
            <a:endParaRPr lang="en-GB" sz="140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GB" sz="1400">
                <a:solidFill>
                  <a:schemeClr val="tx1"/>
                </a:solidFill>
                <a:latin typeface="Verdana" panose="020B0604030504040204" pitchFamily="34" charset="0"/>
                <a:ea typeface="Verdana" panose="020B0604030504040204" pitchFamily="34" charset="0"/>
                <a:cs typeface="Verdana" panose="020B0604030504040204" pitchFamily="34" charset="0"/>
              </a:rPr>
              <a:t>Most of Dutch population in that area</a:t>
            </a:r>
          </a:p>
          <a:p>
            <a:pPr>
              <a:buFont typeface="Wingdings" panose="05000000000000000000" pitchFamily="2" charset="2"/>
              <a:buChar char="§"/>
            </a:pPr>
            <a:endParaRPr lang="en-GB" sz="140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GB" sz="1400">
                <a:solidFill>
                  <a:schemeClr val="tx1"/>
                </a:solidFill>
                <a:latin typeface="Verdana" panose="020B0604030504040204" pitchFamily="34" charset="0"/>
                <a:ea typeface="Verdana" panose="020B0604030504040204" pitchFamily="34" charset="0"/>
                <a:cs typeface="Verdana" panose="020B0604030504040204" pitchFamily="34" charset="0"/>
              </a:rPr>
              <a:t>Climate change and land subsidence</a:t>
            </a:r>
          </a:p>
          <a:p>
            <a:pPr>
              <a:buFont typeface="Wingdings" panose="05000000000000000000" pitchFamily="2" charset="2"/>
              <a:buChar char="§"/>
            </a:pPr>
            <a:endParaRPr lang="en-GB" sz="140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GB" sz="1400">
                <a:solidFill>
                  <a:schemeClr val="tx1"/>
                </a:solidFill>
                <a:latin typeface="Verdana" panose="020B0604030504040204" pitchFamily="34" charset="0"/>
                <a:ea typeface="Verdana" panose="020B0604030504040204" pitchFamily="34" charset="0"/>
                <a:cs typeface="Verdana" panose="020B0604030504040204" pitchFamily="34" charset="0"/>
              </a:rPr>
              <a:t>Flood Protection Programme (the execution department of the Delta programme) keeps The Netherlands safe</a:t>
            </a:r>
          </a:p>
          <a:p>
            <a:pPr>
              <a:buFont typeface="Wingdings" panose="05000000000000000000" pitchFamily="2" charset="2"/>
              <a:buChar char="§"/>
            </a:pPr>
            <a:endParaRPr lang="en-GB" sz="140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GB" sz="1400">
                <a:solidFill>
                  <a:schemeClr val="tx1"/>
                </a:solidFill>
                <a:latin typeface="Verdana" panose="020B0604030504040204" pitchFamily="34" charset="0"/>
                <a:ea typeface="Verdana" panose="020B0604030504040204" pitchFamily="34" charset="0"/>
                <a:cs typeface="Verdana" panose="020B0604030504040204" pitchFamily="34" charset="0"/>
              </a:rPr>
              <a:t>Project KIJK is one the 300 projects</a:t>
            </a:r>
            <a:endPar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2" descr="https://deltaprogramma2016.deltacommissaris.nl/ajax:section-image/get?objectid=E61BF868-DBA0-4301-A08AC8BE37FA41C9&amp;r=0CD4A6EA-67CE-441D-9CAB89A013314FAC">
            <a:extLst>
              <a:ext uri="{FF2B5EF4-FFF2-40B4-BE49-F238E27FC236}">
                <a16:creationId xmlns="" xmlns:a16="http://schemas.microsoft.com/office/drawing/2014/main" id="{BD467F6D-49F8-4A3C-96D2-2600C427C0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37" r="30906"/>
          <a:stretch/>
        </p:blipFill>
        <p:spPr bwMode="auto">
          <a:xfrm>
            <a:off x="755576" y="2249552"/>
            <a:ext cx="3600400" cy="4423023"/>
          </a:xfrm>
          <a:prstGeom prst="rect">
            <a:avLst/>
          </a:prstGeom>
          <a:noFill/>
          <a:ln>
            <a:solidFill>
              <a:srgbClr val="003399"/>
            </a:solidFill>
          </a:ln>
          <a:extLst>
            <a:ext uri="{909E8E84-426E-40DD-AFC4-6F175D3DCCD1}">
              <a14:hiddenFill xmlns:a14="http://schemas.microsoft.com/office/drawing/2010/main">
                <a:solidFill>
                  <a:srgbClr val="FFFFFF"/>
                </a:solidFill>
              </a14:hiddenFill>
            </a:ext>
          </a:extLst>
        </p:spPr>
      </p:pic>
      <p:sp>
        <p:nvSpPr>
          <p:cNvPr id="6" name="Rechthoek 5">
            <a:extLst>
              <a:ext uri="{FF2B5EF4-FFF2-40B4-BE49-F238E27FC236}">
                <a16:creationId xmlns="" xmlns:a16="http://schemas.microsoft.com/office/drawing/2014/main" id="{4F707BD3-2432-4B92-B620-A8B2CFE53738}"/>
              </a:ext>
            </a:extLst>
          </p:cNvPr>
          <p:cNvSpPr/>
          <p:nvPr/>
        </p:nvSpPr>
        <p:spPr>
          <a:xfrm>
            <a:off x="1753849" y="4527027"/>
            <a:ext cx="540000" cy="540000"/>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12576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990001" y="284501"/>
            <a:ext cx="2277388" cy="614411"/>
          </a:xfrm>
        </p:spPr>
        <p:txBody>
          <a:bodyPr>
            <a:normAutofit/>
          </a:bodyPr>
          <a:lstStyle/>
          <a:p>
            <a:pPr algn="ctr"/>
            <a:r>
              <a:rPr lang="en-US" dirty="0"/>
              <a:t>Source (1)</a:t>
            </a:r>
          </a:p>
        </p:txBody>
      </p:sp>
      <p:pic>
        <p:nvPicPr>
          <p:cNvPr id="4" name="Afbeelding 3">
            <a:extLst>
              <a:ext uri="{FF2B5EF4-FFF2-40B4-BE49-F238E27FC236}">
                <a16:creationId xmlns="" xmlns:a16="http://schemas.microsoft.com/office/drawing/2014/main" id="{934703EE-6AEB-4063-9E5F-3836D3317B93}"/>
              </a:ext>
            </a:extLst>
          </p:cNvPr>
          <p:cNvPicPr>
            <a:picLocks noChangeAspect="1"/>
          </p:cNvPicPr>
          <p:nvPr/>
        </p:nvPicPr>
        <p:blipFill>
          <a:blip r:embed="rId3"/>
          <a:stretch>
            <a:fillRect/>
          </a:stretch>
        </p:blipFill>
        <p:spPr>
          <a:xfrm>
            <a:off x="2413009" y="1230123"/>
            <a:ext cx="6519846" cy="4256419"/>
          </a:xfrm>
          <a:prstGeom prst="rect">
            <a:avLst/>
          </a:prstGeom>
        </p:spPr>
      </p:pic>
      <p:sp>
        <p:nvSpPr>
          <p:cNvPr id="5" name="Tijdelijke aanduiding voor inhoud 3">
            <a:extLst>
              <a:ext uri="{FF2B5EF4-FFF2-40B4-BE49-F238E27FC236}">
                <a16:creationId xmlns="" xmlns:a16="http://schemas.microsoft.com/office/drawing/2014/main" id="{BD00553B-F748-4757-8DD9-2CEA6570E68D}"/>
              </a:ext>
            </a:extLst>
          </p:cNvPr>
          <p:cNvSpPr txBox="1">
            <a:spLocks/>
          </p:cNvSpPr>
          <p:nvPr/>
        </p:nvSpPr>
        <p:spPr>
          <a:xfrm>
            <a:off x="467644" y="1542487"/>
            <a:ext cx="2110964" cy="2615775"/>
          </a:xfrm>
          <a:prstGeom prst="rect">
            <a:avLst/>
          </a:prstGeom>
        </p:spPr>
        <p:txBody>
          <a:bodyPr vert="horz" lIns="0" tIns="45720" rIns="91440" bIns="45720" rtlCol="0">
            <a:noAutofit/>
          </a:bodyPr>
          <a:lstStyle>
            <a:lvl1pPr marL="342900" marR="0" indent="-342900" algn="l" defTabSz="457200" rtl="0" eaLnBrk="1" fontAlgn="auto" latinLnBrk="0" hangingPunct="1">
              <a:lnSpc>
                <a:spcPct val="100000"/>
              </a:lnSpc>
              <a:spcBef>
                <a:spcPct val="20000"/>
              </a:spcBef>
              <a:spcAft>
                <a:spcPts val="0"/>
              </a:spcAft>
              <a:buClrTx/>
              <a:buSzPct val="90000"/>
              <a:buFont typeface="Lucida Grande"/>
              <a:buChar char="+"/>
              <a:tabLst/>
              <a:defRPr sz="2400" b="0" i="0" kern="1200">
                <a:solidFill>
                  <a:srgbClr val="003399"/>
                </a:solidFill>
                <a:latin typeface="Open Sans" panose="020B0606030504020204" pitchFamily="34" charset="0"/>
                <a:ea typeface="Open Sans" panose="020B0606030504020204" pitchFamily="34" charset="0"/>
                <a:cs typeface="Open Sans" panose="020B0606030504020204" pitchFamily="34" charset="0"/>
              </a:defRPr>
            </a:lvl1pPr>
            <a:lvl2pPr marL="742950" marR="0" indent="-342900" algn="l" defTabSz="457200" rtl="0" eaLnBrk="1" fontAlgn="auto" latinLnBrk="0" hangingPunct="1">
              <a:lnSpc>
                <a:spcPct val="100000"/>
              </a:lnSpc>
              <a:spcBef>
                <a:spcPct val="20000"/>
              </a:spcBef>
              <a:spcAft>
                <a:spcPts val="0"/>
              </a:spcAft>
              <a:buClrTx/>
              <a:buSzPct val="90000"/>
              <a:buFont typeface="Lucida Grande"/>
              <a:buChar char="+"/>
              <a:tabLst>
                <a:tab pos="360363" algn="l"/>
              </a:tabLst>
              <a:defRPr sz="1400" b="0" i="0" kern="1200">
                <a:solidFill>
                  <a:srgbClr val="003399"/>
                </a:solidFill>
                <a:latin typeface="Univers LT Std 45 Light"/>
                <a:ea typeface="+mn-ea"/>
                <a:cs typeface="Univers LT Std 45 Light"/>
              </a:defRPr>
            </a:lvl2pPr>
            <a:lvl3pPr marL="1143000" indent="-228600" algn="l" defTabSz="457200" rtl="0" eaLnBrk="1" latinLnBrk="0" hangingPunct="1">
              <a:spcBef>
                <a:spcPct val="20000"/>
              </a:spcBef>
              <a:buFont typeface="Arial"/>
              <a:buChar char="•"/>
              <a:defRPr sz="2000" b="0" i="0" kern="1200">
                <a:solidFill>
                  <a:srgbClr val="003399"/>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457200" rtl="0" eaLnBrk="1" latinLnBrk="0" hangingPunct="1">
              <a:spcBef>
                <a:spcPct val="20000"/>
              </a:spcBef>
              <a:buFont typeface="Arial"/>
              <a:buChar char="–"/>
              <a:defRPr sz="1800" b="0" i="0" kern="1200" baseline="0">
                <a:solidFill>
                  <a:srgbClr val="003399"/>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457200" rtl="0" eaLnBrk="1" latinLnBrk="0" hangingPunct="1">
              <a:spcBef>
                <a:spcPct val="20000"/>
              </a:spcBef>
              <a:buFont typeface="Arial"/>
              <a:buChar char="»"/>
              <a:defRPr sz="1800" b="0" i="0" kern="1200">
                <a:solidFill>
                  <a:srgbClr val="003399"/>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
            </a:pPr>
            <a:r>
              <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rPr>
              <a:t>Tidal river connected to North Sea</a:t>
            </a:r>
          </a:p>
          <a:p>
            <a:pPr>
              <a:buFont typeface="Wingdings" panose="05000000000000000000" pitchFamily="2" charset="2"/>
              <a:buChar char="§"/>
            </a:pPr>
            <a:endPar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rPr>
              <a:t>Wind </a:t>
            </a:r>
          </a:p>
          <a:p>
            <a:pPr>
              <a:buFont typeface="Wingdings" panose="05000000000000000000" pitchFamily="2" charset="2"/>
              <a:buChar char="§"/>
            </a:pPr>
            <a:endPar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rPr>
              <a:t>Precipitation in the area or upstream with high discharge </a:t>
            </a:r>
          </a:p>
          <a:p>
            <a:pPr>
              <a:buFont typeface="Wingdings" panose="05000000000000000000" pitchFamily="2" charset="2"/>
              <a:buChar char="§"/>
            </a:pPr>
            <a:endPar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rPr>
              <a:t>Climate change worsens effects</a:t>
            </a:r>
          </a:p>
          <a:p>
            <a:pPr>
              <a:buFont typeface="Wingdings" panose="05000000000000000000" pitchFamily="2" charset="2"/>
              <a:buChar char="§"/>
            </a:pPr>
            <a:endPar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rPr>
              <a:t>Land subsidence 1,1 cm/</a:t>
            </a:r>
            <a:r>
              <a:rPr lang="en-GB"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yr</a:t>
            </a:r>
            <a:endPar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43577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 xmlns:a16="http://schemas.microsoft.com/office/drawing/2014/main" id="{8C9BA8AC-78BF-4D07-9D49-BD4FBA3C965C}"/>
              </a:ext>
            </a:extLst>
          </p:cNvPr>
          <p:cNvSpPr/>
          <p:nvPr/>
        </p:nvSpPr>
        <p:spPr>
          <a:xfrm>
            <a:off x="683444" y="-13852"/>
            <a:ext cx="1828800" cy="1828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Titel 2"/>
          <p:cNvSpPr>
            <a:spLocks noGrp="1"/>
          </p:cNvSpPr>
          <p:nvPr>
            <p:ph type="title"/>
          </p:nvPr>
        </p:nvSpPr>
        <p:spPr>
          <a:xfrm>
            <a:off x="3222" y="451414"/>
            <a:ext cx="2277388" cy="614411"/>
          </a:xfrm>
        </p:spPr>
        <p:txBody>
          <a:bodyPr>
            <a:normAutofit/>
          </a:bodyPr>
          <a:lstStyle/>
          <a:p>
            <a:pPr algn="ctr"/>
            <a:r>
              <a:rPr lang="en-US" dirty="0"/>
              <a:t>Source (2)</a:t>
            </a:r>
          </a:p>
        </p:txBody>
      </p:sp>
      <p:sp>
        <p:nvSpPr>
          <p:cNvPr id="5" name="Tijdelijke aanduiding voor dianummer 2">
            <a:extLst>
              <a:ext uri="{FF2B5EF4-FFF2-40B4-BE49-F238E27FC236}">
                <a16:creationId xmlns="" xmlns:a16="http://schemas.microsoft.com/office/drawing/2014/main" id="{F3E98A3F-1408-4D30-9E04-826DDCEB3FEF}"/>
              </a:ext>
            </a:extLst>
          </p:cNvPr>
          <p:cNvSpPr txBox="1">
            <a:spLocks/>
          </p:cNvSpPr>
          <p:nvPr/>
        </p:nvSpPr>
        <p:spPr>
          <a:xfrm>
            <a:off x="8535789" y="6442872"/>
            <a:ext cx="303108" cy="153888"/>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39CFBEB-102E-E64D-A752-5AD985AD2EC6}" type="slidenum">
              <a:rPr lang="nl-NL" smtClean="0"/>
              <a:pPr/>
              <a:t>4</a:t>
            </a:fld>
            <a:endParaRPr lang="nl-NL" dirty="0"/>
          </a:p>
        </p:txBody>
      </p:sp>
      <p:pic>
        <p:nvPicPr>
          <p:cNvPr id="6" name="Afbeelding 5">
            <a:extLst>
              <a:ext uri="{FF2B5EF4-FFF2-40B4-BE49-F238E27FC236}">
                <a16:creationId xmlns="" xmlns:a16="http://schemas.microsoft.com/office/drawing/2014/main" id="{2696A811-E747-4481-A868-76FF5C8DA2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408" y="103101"/>
            <a:ext cx="5105607" cy="6588000"/>
          </a:xfrm>
          <a:prstGeom prst="rect">
            <a:avLst/>
          </a:prstGeom>
        </p:spPr>
      </p:pic>
      <p:sp>
        <p:nvSpPr>
          <p:cNvPr id="7" name="Ovaal 6">
            <a:extLst>
              <a:ext uri="{FF2B5EF4-FFF2-40B4-BE49-F238E27FC236}">
                <a16:creationId xmlns="" xmlns:a16="http://schemas.microsoft.com/office/drawing/2014/main" id="{DF4086A1-A193-4D1C-95F7-5C89521D82F5}"/>
              </a:ext>
            </a:extLst>
          </p:cNvPr>
          <p:cNvSpPr/>
          <p:nvPr/>
        </p:nvSpPr>
        <p:spPr>
          <a:xfrm>
            <a:off x="6236860" y="1689466"/>
            <a:ext cx="432048" cy="432048"/>
          </a:xfrm>
          <a:prstGeom prst="ellipse">
            <a:avLst/>
          </a:prstGeom>
          <a:solidFill>
            <a:srgbClr val="306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nl-NL" b="1">
                <a:solidFill>
                  <a:prstClr val="white"/>
                </a:solidFill>
                <a:latin typeface="Verdana" panose="020B0604030504040204" pitchFamily="34" charset="0"/>
                <a:ea typeface="Verdana" panose="020B0604030504040204" pitchFamily="34" charset="0"/>
                <a:cs typeface="Verdana" panose="020B0604030504040204" pitchFamily="34" charset="0"/>
              </a:rPr>
              <a:t>1</a:t>
            </a:r>
            <a:endParaRPr lang="nl-NL"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8" name="Ovaal 7">
            <a:extLst>
              <a:ext uri="{FF2B5EF4-FFF2-40B4-BE49-F238E27FC236}">
                <a16:creationId xmlns="" xmlns:a16="http://schemas.microsoft.com/office/drawing/2014/main" id="{9BEB43E8-F5D1-4002-8D98-16064CAD2369}"/>
              </a:ext>
            </a:extLst>
          </p:cNvPr>
          <p:cNvSpPr/>
          <p:nvPr/>
        </p:nvSpPr>
        <p:spPr>
          <a:xfrm>
            <a:off x="2348428" y="5394957"/>
            <a:ext cx="432048" cy="432048"/>
          </a:xfrm>
          <a:prstGeom prst="ellipse">
            <a:avLst/>
          </a:prstGeom>
          <a:solidFill>
            <a:srgbClr val="306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4</a:t>
            </a:r>
          </a:p>
        </p:txBody>
      </p:sp>
      <p:sp>
        <p:nvSpPr>
          <p:cNvPr id="9" name="Ovaal 8">
            <a:extLst>
              <a:ext uri="{FF2B5EF4-FFF2-40B4-BE49-F238E27FC236}">
                <a16:creationId xmlns="" xmlns:a16="http://schemas.microsoft.com/office/drawing/2014/main" id="{077B4C8D-AE1B-4B6A-ACA2-E76C45E3F4CA}"/>
              </a:ext>
            </a:extLst>
          </p:cNvPr>
          <p:cNvSpPr/>
          <p:nvPr/>
        </p:nvSpPr>
        <p:spPr>
          <a:xfrm>
            <a:off x="4652684" y="3306725"/>
            <a:ext cx="432048" cy="432048"/>
          </a:xfrm>
          <a:prstGeom prst="ellipse">
            <a:avLst/>
          </a:prstGeom>
          <a:solidFill>
            <a:srgbClr val="306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5</a:t>
            </a:r>
          </a:p>
        </p:txBody>
      </p:sp>
      <p:sp>
        <p:nvSpPr>
          <p:cNvPr id="10" name="Ovaal 9">
            <a:extLst>
              <a:ext uri="{FF2B5EF4-FFF2-40B4-BE49-F238E27FC236}">
                <a16:creationId xmlns="" xmlns:a16="http://schemas.microsoft.com/office/drawing/2014/main" id="{8A297D9A-5106-405E-AF2B-28CBB46BB3BA}"/>
              </a:ext>
            </a:extLst>
          </p:cNvPr>
          <p:cNvSpPr/>
          <p:nvPr/>
        </p:nvSpPr>
        <p:spPr>
          <a:xfrm>
            <a:off x="6020836" y="3847058"/>
            <a:ext cx="432048" cy="432048"/>
          </a:xfrm>
          <a:prstGeom prst="ellipse">
            <a:avLst/>
          </a:prstGeom>
          <a:solidFill>
            <a:srgbClr val="306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3</a:t>
            </a:r>
          </a:p>
        </p:txBody>
      </p:sp>
      <p:sp>
        <p:nvSpPr>
          <p:cNvPr id="11" name="Lijntoelichting 2 12">
            <a:extLst>
              <a:ext uri="{FF2B5EF4-FFF2-40B4-BE49-F238E27FC236}">
                <a16:creationId xmlns="" xmlns:a16="http://schemas.microsoft.com/office/drawing/2014/main" id="{57A0596E-7156-45A1-AAD7-4747A2D1006A}"/>
              </a:ext>
            </a:extLst>
          </p:cNvPr>
          <p:cNvSpPr/>
          <p:nvPr/>
        </p:nvSpPr>
        <p:spPr>
          <a:xfrm>
            <a:off x="312511" y="3933056"/>
            <a:ext cx="1656184" cy="1749098"/>
          </a:xfrm>
          <a:prstGeom prst="borderCallout2">
            <a:avLst>
              <a:gd name="adj1" fmla="val 61354"/>
              <a:gd name="adj2" fmla="val 99790"/>
              <a:gd name="adj3" fmla="val 65730"/>
              <a:gd name="adj4" fmla="val 120078"/>
              <a:gd name="adj5" fmla="val 87091"/>
              <a:gd name="adj6" fmla="val 132135"/>
            </a:avLst>
          </a:prstGeom>
          <a:solidFill>
            <a:schemeClr val="bg1"/>
          </a:solidFill>
          <a:ln w="19050">
            <a:solidFill>
              <a:srgbClr val="3069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nl-NL">
              <a:solidFill>
                <a:prstClr val="white"/>
              </a:solidFill>
            </a:endParaRPr>
          </a:p>
        </p:txBody>
      </p:sp>
      <p:pic>
        <p:nvPicPr>
          <p:cNvPr id="12" name="Picture 12" descr="https://s-media-cache-ak0.pinimg.com/736x/db/ba/10/dbba1038c3236bab1e53aafdd087b0b0.jpg">
            <a:hlinkClick r:id="rId4"/>
            <a:extLst>
              <a:ext uri="{FF2B5EF4-FFF2-40B4-BE49-F238E27FC236}">
                <a16:creationId xmlns="" xmlns:a16="http://schemas.microsoft.com/office/drawing/2014/main" id="{0788DB7C-2673-4A6B-BA07-B60637A0918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938" t="9228" r="10419" b="9669"/>
          <a:stretch/>
        </p:blipFill>
        <p:spPr bwMode="auto">
          <a:xfrm>
            <a:off x="420603" y="4005064"/>
            <a:ext cx="144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hthoek 12">
            <a:extLst>
              <a:ext uri="{FF2B5EF4-FFF2-40B4-BE49-F238E27FC236}">
                <a16:creationId xmlns="" xmlns:a16="http://schemas.microsoft.com/office/drawing/2014/main" id="{AFDF2AA5-86A9-410D-90BA-F386756C6461}"/>
              </a:ext>
            </a:extLst>
          </p:cNvPr>
          <p:cNvSpPr/>
          <p:nvPr/>
        </p:nvSpPr>
        <p:spPr>
          <a:xfrm>
            <a:off x="333100" y="5097379"/>
            <a:ext cx="1635596" cy="492443"/>
          </a:xfrm>
          <a:prstGeom prst="rect">
            <a:avLst/>
          </a:prstGeom>
        </p:spPr>
        <p:txBody>
          <a:bodyPr wrap="square">
            <a:spAutoFit/>
          </a:bodyPr>
          <a:lstStyle/>
          <a:p>
            <a:pPr defTabSz="457200"/>
            <a:r>
              <a:rPr lang="en-GB" sz="1000" b="1">
                <a:solidFill>
                  <a:srgbClr val="3069DC"/>
                </a:solidFill>
                <a:latin typeface="Verdana" panose="020B0604030504040204" pitchFamily="34" charset="0"/>
                <a:ea typeface="Verdana" panose="020B0604030504040204" pitchFamily="34" charset="0"/>
                <a:cs typeface="Verdana" panose="020B0604030504040204" pitchFamily="34" charset="0"/>
              </a:rPr>
              <a:t>Storm Surge Barrier</a:t>
            </a:r>
            <a:endParaRPr lang="en-GB" sz="800" b="1">
              <a:solidFill>
                <a:srgbClr val="3069DC"/>
              </a:solidFill>
              <a:latin typeface="Verdana" panose="020B0604030504040204" pitchFamily="34" charset="0"/>
              <a:ea typeface="Verdana" panose="020B0604030504040204" pitchFamily="34" charset="0"/>
              <a:cs typeface="Verdana" panose="020B0604030504040204" pitchFamily="34" charset="0"/>
            </a:endParaRPr>
          </a:p>
          <a:p>
            <a:pPr defTabSz="457200"/>
            <a:r>
              <a:rPr lang="en-GB" sz="800">
                <a:solidFill>
                  <a:srgbClr val="3069DC"/>
                </a:solidFill>
                <a:latin typeface="Verdana" panose="020B0604030504040204" pitchFamily="34" charset="0"/>
                <a:ea typeface="Verdana" panose="020B0604030504040204" pitchFamily="34" charset="0"/>
                <a:cs typeface="Verdana" panose="020B0604030504040204" pitchFamily="34" charset="0"/>
              </a:rPr>
              <a:t>By optimizing the failure probability of the Barrier.</a:t>
            </a:r>
            <a:endParaRPr lang="en-GB" sz="800" b="1">
              <a:solidFill>
                <a:srgbClr val="3069DC"/>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Lijntoelichting 2 15">
            <a:extLst>
              <a:ext uri="{FF2B5EF4-FFF2-40B4-BE49-F238E27FC236}">
                <a16:creationId xmlns="" xmlns:a16="http://schemas.microsoft.com/office/drawing/2014/main" id="{655DB134-2186-44A0-85CC-9AF9CBA70C0C}"/>
              </a:ext>
            </a:extLst>
          </p:cNvPr>
          <p:cNvSpPr/>
          <p:nvPr/>
        </p:nvSpPr>
        <p:spPr>
          <a:xfrm>
            <a:off x="7450962" y="114933"/>
            <a:ext cx="1656184" cy="2078309"/>
          </a:xfrm>
          <a:prstGeom prst="borderCallout2">
            <a:avLst>
              <a:gd name="adj1" fmla="val 81422"/>
              <a:gd name="adj2" fmla="val 293"/>
              <a:gd name="adj3" fmla="val 94580"/>
              <a:gd name="adj4" fmla="val -22991"/>
              <a:gd name="adj5" fmla="val 86364"/>
              <a:gd name="adj6" fmla="val -52992"/>
            </a:avLst>
          </a:prstGeom>
          <a:solidFill>
            <a:schemeClr val="bg1"/>
          </a:solidFill>
          <a:ln w="19050">
            <a:solidFill>
              <a:srgbClr val="3069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nl-NL">
              <a:solidFill>
                <a:prstClr val="white"/>
              </a:solidFill>
            </a:endParaRPr>
          </a:p>
        </p:txBody>
      </p:sp>
      <p:sp>
        <p:nvSpPr>
          <p:cNvPr id="15" name="Rechthoek 14">
            <a:extLst>
              <a:ext uri="{FF2B5EF4-FFF2-40B4-BE49-F238E27FC236}">
                <a16:creationId xmlns="" xmlns:a16="http://schemas.microsoft.com/office/drawing/2014/main" id="{92603B11-0920-4275-B487-6B0D790FB8BB}"/>
              </a:ext>
            </a:extLst>
          </p:cNvPr>
          <p:cNvSpPr/>
          <p:nvPr/>
        </p:nvSpPr>
        <p:spPr>
          <a:xfrm>
            <a:off x="7474626" y="1257140"/>
            <a:ext cx="1635596" cy="861774"/>
          </a:xfrm>
          <a:prstGeom prst="rect">
            <a:avLst/>
          </a:prstGeom>
        </p:spPr>
        <p:txBody>
          <a:bodyPr wrap="square">
            <a:spAutoFit/>
          </a:bodyPr>
          <a:lstStyle/>
          <a:p>
            <a:pPr defTabSz="457200"/>
            <a:r>
              <a:rPr lang="en-GB" sz="1000" b="1">
                <a:solidFill>
                  <a:srgbClr val="3069DC"/>
                </a:solidFill>
                <a:latin typeface="Verdana" panose="020B0604030504040204" pitchFamily="34" charset="0"/>
                <a:ea typeface="Verdana" panose="020B0604030504040204" pitchFamily="34" charset="0"/>
                <a:cs typeface="Verdana" panose="020B0604030504040204" pitchFamily="34" charset="0"/>
              </a:rPr>
              <a:t>Dike</a:t>
            </a:r>
            <a:endParaRPr lang="en-GB" sz="800">
              <a:solidFill>
                <a:srgbClr val="3069DC"/>
              </a:solidFill>
              <a:latin typeface="Verdana" panose="020B0604030504040204" pitchFamily="34" charset="0"/>
              <a:ea typeface="Verdana" panose="020B0604030504040204" pitchFamily="34" charset="0"/>
              <a:cs typeface="Verdana" panose="020B0604030504040204" pitchFamily="34" charset="0"/>
            </a:endParaRPr>
          </a:p>
          <a:p>
            <a:pPr defTabSz="457200"/>
            <a:r>
              <a:rPr lang="en-GB" sz="800">
                <a:solidFill>
                  <a:srgbClr val="3069DC"/>
                </a:solidFill>
                <a:latin typeface="Verdana" panose="020B0604030504040204" pitchFamily="34" charset="0"/>
                <a:ea typeface="Verdana" panose="020B0604030504040204" pitchFamily="34" charset="0"/>
                <a:cs typeface="Verdana" panose="020B0604030504040204" pitchFamily="34" charset="0"/>
              </a:rPr>
              <a:t>Next to traditional solutions, innovative techniques (like nails) or advanced calculation tools are possible. </a:t>
            </a:r>
          </a:p>
        </p:txBody>
      </p:sp>
      <p:pic>
        <p:nvPicPr>
          <p:cNvPr id="16" name="Picture 8" descr="https://www.waterschaprivierenland.nl/binaries/content/gallery/wsrl---corporate/waternieuws/02-2015/dijkvernageling.jpg">
            <a:hlinkClick r:id="rId6"/>
            <a:extLst>
              <a:ext uri="{FF2B5EF4-FFF2-40B4-BE49-F238E27FC236}">
                <a16:creationId xmlns="" xmlns:a16="http://schemas.microsoft.com/office/drawing/2014/main" id="{9F8DD7BD-EB93-4110-AD61-DD6A277A9BC8}"/>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903" t="1943" r="100" b="7823"/>
          <a:stretch/>
        </p:blipFill>
        <p:spPr bwMode="auto">
          <a:xfrm>
            <a:off x="7549564" y="181396"/>
            <a:ext cx="144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7" name="Lijntoelichting 2 18">
            <a:extLst>
              <a:ext uri="{FF2B5EF4-FFF2-40B4-BE49-F238E27FC236}">
                <a16:creationId xmlns="" xmlns:a16="http://schemas.microsoft.com/office/drawing/2014/main" id="{0720B58C-0BA9-448E-BC87-957E1D5639FE}"/>
              </a:ext>
            </a:extLst>
          </p:cNvPr>
          <p:cNvSpPr/>
          <p:nvPr/>
        </p:nvSpPr>
        <p:spPr>
          <a:xfrm>
            <a:off x="7430373" y="3632688"/>
            <a:ext cx="1656184" cy="1983125"/>
          </a:xfrm>
          <a:prstGeom prst="borderCallout2">
            <a:avLst>
              <a:gd name="adj1" fmla="val 16422"/>
              <a:gd name="adj2" fmla="val -238"/>
              <a:gd name="adj3" fmla="val 29663"/>
              <a:gd name="adj4" fmla="val -27638"/>
              <a:gd name="adj5" fmla="val 22714"/>
              <a:gd name="adj6" fmla="val -61835"/>
            </a:avLst>
          </a:prstGeom>
          <a:solidFill>
            <a:schemeClr val="bg1"/>
          </a:solidFill>
          <a:ln w="19050">
            <a:solidFill>
              <a:srgbClr val="3069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nl-NL">
              <a:solidFill>
                <a:prstClr val="white"/>
              </a:solidFill>
            </a:endParaRPr>
          </a:p>
        </p:txBody>
      </p:sp>
      <p:sp>
        <p:nvSpPr>
          <p:cNvPr id="18" name="Rechthoek 17">
            <a:extLst>
              <a:ext uri="{FF2B5EF4-FFF2-40B4-BE49-F238E27FC236}">
                <a16:creationId xmlns="" xmlns:a16="http://schemas.microsoft.com/office/drawing/2014/main" id="{ABAD372E-F2F6-4C9F-BC71-D8087D870DB2}"/>
              </a:ext>
            </a:extLst>
          </p:cNvPr>
          <p:cNvSpPr/>
          <p:nvPr/>
        </p:nvSpPr>
        <p:spPr>
          <a:xfrm>
            <a:off x="7450962" y="4784816"/>
            <a:ext cx="1635596" cy="738664"/>
          </a:xfrm>
          <a:prstGeom prst="rect">
            <a:avLst/>
          </a:prstGeom>
        </p:spPr>
        <p:txBody>
          <a:bodyPr wrap="square">
            <a:spAutoFit/>
          </a:bodyPr>
          <a:lstStyle/>
          <a:p>
            <a:pPr defTabSz="457200"/>
            <a:r>
              <a:rPr lang="en-GB" sz="1000" b="1" dirty="0">
                <a:solidFill>
                  <a:srgbClr val="3069DC"/>
                </a:solidFill>
                <a:latin typeface="Verdana" panose="020B0604030504040204" pitchFamily="34" charset="0"/>
                <a:ea typeface="Verdana" panose="020B0604030504040204" pitchFamily="34" charset="0"/>
                <a:cs typeface="Verdana" panose="020B0604030504040204" pitchFamily="34" charset="0"/>
              </a:rPr>
              <a:t>Polder</a:t>
            </a:r>
          </a:p>
          <a:p>
            <a:pPr defTabSz="457200"/>
            <a:r>
              <a:rPr lang="en-GB" sz="800" dirty="0">
                <a:solidFill>
                  <a:srgbClr val="3069DC"/>
                </a:solidFill>
                <a:latin typeface="Verdana" panose="020B0604030504040204" pitchFamily="34" charset="0"/>
                <a:ea typeface="Verdana" panose="020B0604030504040204" pitchFamily="34" charset="0"/>
                <a:cs typeface="Verdana" panose="020B0604030504040204" pitchFamily="34" charset="0"/>
              </a:rPr>
              <a:t>By minimizing the impact of a flooding (water retention area) or by reinforcing a secondary flood protection.</a:t>
            </a:r>
          </a:p>
        </p:txBody>
      </p:sp>
      <p:pic>
        <p:nvPicPr>
          <p:cNvPr id="19" name="Picture 2" descr="http://upload.wikimedia.org/wikipedia/commons/thumb/c/c6/Wierdijk.jpg/440px-Wierdijk.jpg">
            <a:hlinkClick r:id="rId8"/>
            <a:extLst>
              <a:ext uri="{FF2B5EF4-FFF2-40B4-BE49-F238E27FC236}">
                <a16:creationId xmlns="" xmlns:a16="http://schemas.microsoft.com/office/drawing/2014/main" id="{063340F7-4C99-46F7-AEE1-7DD3C562E708}"/>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7538465" y="3715988"/>
            <a:ext cx="144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20" name="Lijntoelichting 2 21">
            <a:extLst>
              <a:ext uri="{FF2B5EF4-FFF2-40B4-BE49-F238E27FC236}">
                <a16:creationId xmlns="" xmlns:a16="http://schemas.microsoft.com/office/drawing/2014/main" id="{098BBA2A-9CFE-44B1-9646-BF0BEE59D6B7}"/>
              </a:ext>
            </a:extLst>
          </p:cNvPr>
          <p:cNvSpPr/>
          <p:nvPr/>
        </p:nvSpPr>
        <p:spPr>
          <a:xfrm>
            <a:off x="908267" y="1692637"/>
            <a:ext cx="1656184" cy="2168411"/>
          </a:xfrm>
          <a:prstGeom prst="borderCallout2">
            <a:avLst>
              <a:gd name="adj1" fmla="val 62834"/>
              <a:gd name="adj2" fmla="val 100286"/>
              <a:gd name="adj3" fmla="val 65423"/>
              <a:gd name="adj4" fmla="val 177711"/>
              <a:gd name="adj5" fmla="val 83051"/>
              <a:gd name="adj6" fmla="val 231553"/>
            </a:avLst>
          </a:prstGeom>
          <a:solidFill>
            <a:schemeClr val="bg1"/>
          </a:solidFill>
          <a:ln w="19050">
            <a:solidFill>
              <a:srgbClr val="3069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nl-NL">
              <a:solidFill>
                <a:prstClr val="white"/>
              </a:solidFill>
            </a:endParaRPr>
          </a:p>
        </p:txBody>
      </p:sp>
      <p:sp>
        <p:nvSpPr>
          <p:cNvPr id="21" name="Rechthoek 20">
            <a:extLst>
              <a:ext uri="{FF2B5EF4-FFF2-40B4-BE49-F238E27FC236}">
                <a16:creationId xmlns="" xmlns:a16="http://schemas.microsoft.com/office/drawing/2014/main" id="{F4E0BF2D-9B54-465A-B28B-F901FD958E9A}"/>
              </a:ext>
            </a:extLst>
          </p:cNvPr>
          <p:cNvSpPr/>
          <p:nvPr/>
        </p:nvSpPr>
        <p:spPr>
          <a:xfrm>
            <a:off x="928856" y="2844764"/>
            <a:ext cx="1635596" cy="1015663"/>
          </a:xfrm>
          <a:prstGeom prst="rect">
            <a:avLst/>
          </a:prstGeom>
        </p:spPr>
        <p:txBody>
          <a:bodyPr wrap="square">
            <a:spAutoFit/>
          </a:bodyPr>
          <a:lstStyle/>
          <a:p>
            <a:pPr defTabSz="457200"/>
            <a:r>
              <a:rPr lang="en-GB" sz="1000" b="1">
                <a:solidFill>
                  <a:srgbClr val="3069DC"/>
                </a:solidFill>
                <a:latin typeface="Verdana" panose="020B0604030504040204" pitchFamily="34" charset="0"/>
                <a:ea typeface="Verdana" panose="020B0604030504040204" pitchFamily="34" charset="0"/>
                <a:cs typeface="Verdana" panose="020B0604030504040204" pitchFamily="34" charset="0"/>
              </a:rPr>
              <a:t>The Hollandse IJssel</a:t>
            </a:r>
          </a:p>
          <a:p>
            <a:pPr defTabSz="457200"/>
            <a:r>
              <a:rPr lang="en-GB" sz="800">
                <a:solidFill>
                  <a:srgbClr val="3069DC"/>
                </a:solidFill>
                <a:latin typeface="Verdana" panose="020B0604030504040204" pitchFamily="34" charset="0"/>
                <a:ea typeface="Verdana" panose="020B0604030504040204" pitchFamily="34" charset="0"/>
                <a:cs typeface="Verdana" panose="020B0604030504040204" pitchFamily="34" charset="0"/>
              </a:rPr>
              <a:t>By lowering the maximum water level by closing the Storm Surge Barrier earlier in time when extreme weather is predicted.</a:t>
            </a:r>
            <a:endParaRPr lang="en-GB" sz="800" b="1">
              <a:solidFill>
                <a:srgbClr val="3069DC"/>
              </a:solidFill>
              <a:latin typeface="Verdana" panose="020B0604030504040204" pitchFamily="34" charset="0"/>
              <a:ea typeface="Verdana" panose="020B0604030504040204" pitchFamily="34" charset="0"/>
              <a:cs typeface="Verdana" panose="020B0604030504040204" pitchFamily="34" charset="0"/>
            </a:endParaRPr>
          </a:p>
        </p:txBody>
      </p:sp>
      <p:pic>
        <p:nvPicPr>
          <p:cNvPr id="22" name="Picture 4" descr="https://beeldbank.rws.nl/Photos/3258/488827.jpg">
            <a:hlinkClick r:id="rId10"/>
            <a:extLst>
              <a:ext uri="{FF2B5EF4-FFF2-40B4-BE49-F238E27FC236}">
                <a16:creationId xmlns="" xmlns:a16="http://schemas.microsoft.com/office/drawing/2014/main" id="{2EF4C463-BF39-4DD9-9D51-11AA92E0EF5E}"/>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val="0"/>
              </a:ext>
            </a:extLst>
          </a:blip>
          <a:srcRect l="17034" t="6397" r="5451" b="6397"/>
          <a:stretch/>
        </p:blipFill>
        <p:spPr bwMode="auto">
          <a:xfrm>
            <a:off x="1026654" y="1764644"/>
            <a:ext cx="144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23" name="Lijntoelichting 2 24">
            <a:extLst>
              <a:ext uri="{FF2B5EF4-FFF2-40B4-BE49-F238E27FC236}">
                <a16:creationId xmlns="" xmlns:a16="http://schemas.microsoft.com/office/drawing/2014/main" id="{05CD5A1F-CF5F-4AD4-8ABD-D75EE2CC459F}"/>
              </a:ext>
            </a:extLst>
          </p:cNvPr>
          <p:cNvSpPr/>
          <p:nvPr/>
        </p:nvSpPr>
        <p:spPr>
          <a:xfrm>
            <a:off x="3081351" y="44623"/>
            <a:ext cx="1656184" cy="1767712"/>
          </a:xfrm>
          <a:prstGeom prst="borderCallout2">
            <a:avLst>
              <a:gd name="adj1" fmla="val 76814"/>
              <a:gd name="adj2" fmla="val 100365"/>
              <a:gd name="adj3" fmla="val 86462"/>
              <a:gd name="adj4" fmla="val 137465"/>
              <a:gd name="adj5" fmla="val 126926"/>
              <a:gd name="adj6" fmla="val 157803"/>
            </a:avLst>
          </a:prstGeom>
          <a:solidFill>
            <a:schemeClr val="bg1"/>
          </a:solidFill>
          <a:ln w="19050">
            <a:solidFill>
              <a:srgbClr val="3069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nl-NL">
              <a:solidFill>
                <a:prstClr val="white"/>
              </a:solidFill>
            </a:endParaRPr>
          </a:p>
        </p:txBody>
      </p:sp>
      <p:sp>
        <p:nvSpPr>
          <p:cNvPr id="24" name="Rechthoek 23">
            <a:extLst>
              <a:ext uri="{FF2B5EF4-FFF2-40B4-BE49-F238E27FC236}">
                <a16:creationId xmlns="" xmlns:a16="http://schemas.microsoft.com/office/drawing/2014/main" id="{AD85BCF7-28BC-44F7-B098-DC0B8A31BDE7}"/>
              </a:ext>
            </a:extLst>
          </p:cNvPr>
          <p:cNvSpPr/>
          <p:nvPr/>
        </p:nvSpPr>
        <p:spPr>
          <a:xfrm>
            <a:off x="3101940" y="1196782"/>
            <a:ext cx="1635596" cy="615553"/>
          </a:xfrm>
          <a:prstGeom prst="rect">
            <a:avLst/>
          </a:prstGeom>
        </p:spPr>
        <p:txBody>
          <a:bodyPr wrap="square">
            <a:spAutoFit/>
          </a:bodyPr>
          <a:lstStyle/>
          <a:p>
            <a:pPr defTabSz="457200"/>
            <a:r>
              <a:rPr lang="en-GB" sz="1000" b="1" dirty="0">
                <a:solidFill>
                  <a:srgbClr val="3069DC"/>
                </a:solidFill>
                <a:latin typeface="Verdana" panose="020B0604030504040204" pitchFamily="34" charset="0"/>
                <a:ea typeface="Verdana" panose="020B0604030504040204" pitchFamily="34" charset="0"/>
                <a:cs typeface="Verdana" panose="020B0604030504040204" pitchFamily="34" charset="0"/>
              </a:rPr>
              <a:t>Floodplains (2,1km)</a:t>
            </a:r>
          </a:p>
          <a:p>
            <a:pPr defTabSz="457200"/>
            <a:r>
              <a:rPr lang="en-GB" sz="800" dirty="0">
                <a:solidFill>
                  <a:srgbClr val="3069DC"/>
                </a:solidFill>
                <a:latin typeface="Verdana" panose="020B0604030504040204" pitchFamily="34" charset="0"/>
                <a:ea typeface="Verdana" panose="020B0604030504040204" pitchFamily="34" charset="0"/>
                <a:cs typeface="Verdana" panose="020B0604030504040204" pitchFamily="34" charset="0"/>
              </a:rPr>
              <a:t>By using the strength of floodplains in calculating the safety of the dike.</a:t>
            </a:r>
            <a:endParaRPr lang="en-GB" sz="800" b="1" dirty="0">
              <a:solidFill>
                <a:srgbClr val="3069DC"/>
              </a:solidFill>
              <a:latin typeface="Verdana" panose="020B0604030504040204" pitchFamily="34" charset="0"/>
              <a:ea typeface="Verdana" panose="020B0604030504040204" pitchFamily="34" charset="0"/>
              <a:cs typeface="Verdana" panose="020B0604030504040204" pitchFamily="34" charset="0"/>
            </a:endParaRPr>
          </a:p>
        </p:txBody>
      </p:sp>
      <p:pic>
        <p:nvPicPr>
          <p:cNvPr id="25" name="Picture 5" descr="voorland2">
            <a:extLst>
              <a:ext uri="{FF2B5EF4-FFF2-40B4-BE49-F238E27FC236}">
                <a16:creationId xmlns="" xmlns:a16="http://schemas.microsoft.com/office/drawing/2014/main" id="{951EA2A5-2C24-4060-B1AB-D2765688820D}"/>
              </a:ext>
            </a:extLst>
          </p:cNvPr>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val="0"/>
              </a:ext>
            </a:extLst>
          </a:blip>
          <a:srcRect t="1265" r="17673" b="3571"/>
          <a:stretch/>
        </p:blipFill>
        <p:spPr bwMode="auto">
          <a:xfrm>
            <a:off x="3189443" y="116781"/>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Ovaal 25">
            <a:extLst>
              <a:ext uri="{FF2B5EF4-FFF2-40B4-BE49-F238E27FC236}">
                <a16:creationId xmlns="" xmlns:a16="http://schemas.microsoft.com/office/drawing/2014/main" id="{90D9C32B-72F5-45B9-8CA5-113B01D35BA8}"/>
              </a:ext>
            </a:extLst>
          </p:cNvPr>
          <p:cNvSpPr/>
          <p:nvPr/>
        </p:nvSpPr>
        <p:spPr>
          <a:xfrm>
            <a:off x="5559841" y="2193242"/>
            <a:ext cx="432048" cy="432048"/>
          </a:xfrm>
          <a:prstGeom prst="ellipse">
            <a:avLst/>
          </a:prstGeom>
          <a:solidFill>
            <a:srgbClr val="306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2</a:t>
            </a:r>
          </a:p>
        </p:txBody>
      </p:sp>
    </p:spTree>
    <p:extLst>
      <p:ext uri="{BB962C8B-B14F-4D97-AF65-F5344CB8AC3E}">
        <p14:creationId xmlns:p14="http://schemas.microsoft.com/office/powerpoint/2010/main" val="265488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p:bldP spid="14" grpId="0" animBg="1"/>
      <p:bldP spid="15" grpId="0"/>
      <p:bldP spid="17" grpId="0" animBg="1"/>
      <p:bldP spid="18" grpId="0"/>
      <p:bldP spid="20" grpId="0" animBg="1"/>
      <p:bldP spid="21" grpId="0"/>
      <p:bldP spid="23" grpId="0" animBg="1"/>
      <p:bldP spid="24" grpId="0"/>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00455" y="295198"/>
            <a:ext cx="2735753" cy="478653"/>
          </a:xfrm>
        </p:spPr>
        <p:txBody>
          <a:bodyPr>
            <a:normAutofit fontScale="90000"/>
          </a:bodyPr>
          <a:lstStyle/>
          <a:p>
            <a:r>
              <a:rPr lang="en-US" dirty="0"/>
              <a:t>Pathway (1)</a:t>
            </a:r>
          </a:p>
        </p:txBody>
      </p:sp>
      <p:pic>
        <p:nvPicPr>
          <p:cNvPr id="5" name="Picture 3">
            <a:extLst>
              <a:ext uri="{FF2B5EF4-FFF2-40B4-BE49-F238E27FC236}">
                <a16:creationId xmlns="" xmlns:a16="http://schemas.microsoft.com/office/drawing/2014/main" id="{18036C62-E5F0-4ECF-A5CE-FA16096C8D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662" t="64264" r="2394" b="4223"/>
          <a:stretch/>
        </p:blipFill>
        <p:spPr bwMode="auto">
          <a:xfrm>
            <a:off x="6439393" y="3895345"/>
            <a:ext cx="2048256" cy="113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 xmlns:a16="http://schemas.microsoft.com/office/drawing/2014/main" id="{23272280-F1A0-4292-9F6B-DDE5F4B3C9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142" t="65847" r="33460" b="5230"/>
          <a:stretch/>
        </p:blipFill>
        <p:spPr bwMode="auto">
          <a:xfrm>
            <a:off x="3547873" y="3968497"/>
            <a:ext cx="2160000" cy="1048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 xmlns:a16="http://schemas.microsoft.com/office/drawing/2014/main" id="{F861C9E0-2C65-41DE-B59D-1347EFC42B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36" t="62250" r="66641" b="6237"/>
          <a:stretch/>
        </p:blipFill>
        <p:spPr bwMode="auto">
          <a:xfrm>
            <a:off x="6382511" y="1152146"/>
            <a:ext cx="2160000" cy="1185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a:extLst>
              <a:ext uri="{FF2B5EF4-FFF2-40B4-BE49-F238E27FC236}">
                <a16:creationId xmlns="" xmlns:a16="http://schemas.microsoft.com/office/drawing/2014/main" id="{AF60F50B-9E89-425E-B99D-20C1759513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912" t="34910" r="2629" b="33577"/>
          <a:stretch/>
        </p:blipFill>
        <p:spPr bwMode="auto">
          <a:xfrm>
            <a:off x="3493009" y="1188721"/>
            <a:ext cx="2160000" cy="1176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a:extLst>
              <a:ext uri="{FF2B5EF4-FFF2-40B4-BE49-F238E27FC236}">
                <a16:creationId xmlns="" xmlns:a16="http://schemas.microsoft.com/office/drawing/2014/main" id="{B220CAFC-2DA6-44EA-B22E-AC4F793D1F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499" t="31313" r="33695" b="33290"/>
          <a:stretch/>
        </p:blipFill>
        <p:spPr bwMode="auto">
          <a:xfrm>
            <a:off x="548640" y="1170433"/>
            <a:ext cx="2160000" cy="123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a:extLst>
              <a:ext uri="{FF2B5EF4-FFF2-40B4-BE49-F238E27FC236}">
                <a16:creationId xmlns="" xmlns:a16="http://schemas.microsoft.com/office/drawing/2014/main" id="{E15C8CC6-27C7-4B6E-8BA0-A031733A8C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70" t="2513" r="65467" b="62787"/>
          <a:stretch/>
        </p:blipFill>
        <p:spPr bwMode="auto">
          <a:xfrm>
            <a:off x="530350" y="3858769"/>
            <a:ext cx="2160000" cy="1267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Afbeelding 13">
            <a:extLst>
              <a:ext uri="{FF2B5EF4-FFF2-40B4-BE49-F238E27FC236}">
                <a16:creationId xmlns="" xmlns:a16="http://schemas.microsoft.com/office/drawing/2014/main" id="{FCBD136E-3595-4B9A-8A9E-BF2253DD8877}"/>
              </a:ext>
            </a:extLst>
          </p:cNvPr>
          <p:cNvPicPr>
            <a:picLocks noChangeAspect="1"/>
          </p:cNvPicPr>
          <p:nvPr/>
        </p:nvPicPr>
        <p:blipFill>
          <a:blip r:embed="rId4"/>
          <a:stretch>
            <a:fillRect/>
          </a:stretch>
        </p:blipFill>
        <p:spPr>
          <a:xfrm>
            <a:off x="3271481" y="946117"/>
            <a:ext cx="2381582" cy="1381318"/>
          </a:xfrm>
          <a:prstGeom prst="rect">
            <a:avLst/>
          </a:prstGeom>
        </p:spPr>
      </p:pic>
      <p:sp>
        <p:nvSpPr>
          <p:cNvPr id="2" name="Tekstvak 1">
            <a:extLst>
              <a:ext uri="{FF2B5EF4-FFF2-40B4-BE49-F238E27FC236}">
                <a16:creationId xmlns="" xmlns:a16="http://schemas.microsoft.com/office/drawing/2014/main" id="{A1C7683D-E6D2-4695-B166-878E2508DBE3}"/>
              </a:ext>
            </a:extLst>
          </p:cNvPr>
          <p:cNvSpPr txBox="1"/>
          <p:nvPr/>
        </p:nvSpPr>
        <p:spPr>
          <a:xfrm>
            <a:off x="640080" y="5129784"/>
            <a:ext cx="1828800" cy="523220"/>
          </a:xfrm>
          <a:prstGeom prst="rect">
            <a:avLst/>
          </a:prstGeom>
          <a:noFill/>
        </p:spPr>
        <p:txBody>
          <a:bodyPr wrap="square" rtlCol="0">
            <a:spAutoFit/>
          </a:bodyPr>
          <a:lstStyle/>
          <a:p>
            <a:r>
              <a:rPr lang="nl-NL" sz="1400" dirty="0">
                <a:solidFill>
                  <a:srgbClr val="003399"/>
                </a:solidFill>
                <a:latin typeface="Verdana" panose="020B0604030504040204" pitchFamily="34" charset="0"/>
                <a:ea typeface="Verdana" panose="020B0604030504040204" pitchFamily="34" charset="0"/>
                <a:cs typeface="Verdana" panose="020B0604030504040204" pitchFamily="34" charset="0"/>
              </a:rPr>
              <a:t>w</a:t>
            </a:r>
            <a:r>
              <a:rPr lang="nl-NL" sz="1400" kern="1200" dirty="0">
                <a:solidFill>
                  <a:srgbClr val="003399"/>
                </a:solidFill>
                <a:latin typeface="Verdana" panose="020B0604030504040204" pitchFamily="34" charset="0"/>
                <a:ea typeface="Verdana" panose="020B0604030504040204" pitchFamily="34" charset="0"/>
                <a:cs typeface="Verdana" panose="020B0604030504040204" pitchFamily="34" charset="0"/>
              </a:rPr>
              <a:t>ave </a:t>
            </a:r>
            <a:r>
              <a:rPr lang="nl-NL" sz="1400" kern="1200" dirty="0" err="1">
                <a:solidFill>
                  <a:srgbClr val="003399"/>
                </a:solidFill>
                <a:latin typeface="Verdana" panose="020B0604030504040204" pitchFamily="34" charset="0"/>
                <a:ea typeface="Verdana" panose="020B0604030504040204" pitchFamily="34" charset="0"/>
                <a:cs typeface="Verdana" panose="020B0604030504040204" pitchFamily="34" charset="0"/>
              </a:rPr>
              <a:t>overtopping</a:t>
            </a:r>
            <a:r>
              <a:rPr lang="nl-NL" sz="1400" kern="1200" dirty="0">
                <a:solidFill>
                  <a:srgbClr val="003399"/>
                </a:solidFill>
                <a:latin typeface="Verdana" panose="020B0604030504040204" pitchFamily="34" charset="0"/>
                <a:ea typeface="Verdana" panose="020B0604030504040204" pitchFamily="34" charset="0"/>
                <a:cs typeface="Verdana" panose="020B0604030504040204" pitchFamily="34" charset="0"/>
              </a:rPr>
              <a:t> </a:t>
            </a:r>
            <a:r>
              <a:rPr lang="nl-NL" sz="1400" kern="1200" dirty="0" err="1">
                <a:solidFill>
                  <a:srgbClr val="003399"/>
                </a:solidFill>
                <a:latin typeface="Verdana" panose="020B0604030504040204" pitchFamily="34" charset="0"/>
                <a:ea typeface="Verdana" panose="020B0604030504040204" pitchFamily="34" charset="0"/>
                <a:cs typeface="Verdana" panose="020B0604030504040204" pitchFamily="34" charset="0"/>
              </a:rPr>
              <a:t>and</a:t>
            </a:r>
            <a:r>
              <a:rPr lang="nl-NL" sz="1400" kern="1200" dirty="0">
                <a:solidFill>
                  <a:srgbClr val="003399"/>
                </a:solidFill>
                <a:latin typeface="Verdana" panose="020B0604030504040204" pitchFamily="34" charset="0"/>
                <a:ea typeface="Verdana" panose="020B0604030504040204" pitchFamily="34" charset="0"/>
                <a:cs typeface="Verdana" panose="020B0604030504040204" pitchFamily="34" charset="0"/>
              </a:rPr>
              <a:t> wave run-up</a:t>
            </a:r>
          </a:p>
        </p:txBody>
      </p:sp>
      <p:sp>
        <p:nvSpPr>
          <p:cNvPr id="12" name="Tekstvak 11">
            <a:extLst>
              <a:ext uri="{FF2B5EF4-FFF2-40B4-BE49-F238E27FC236}">
                <a16:creationId xmlns="" xmlns:a16="http://schemas.microsoft.com/office/drawing/2014/main" id="{D4F7798C-4B1C-4E81-83BD-5389D598EA2F}"/>
              </a:ext>
            </a:extLst>
          </p:cNvPr>
          <p:cNvSpPr txBox="1"/>
          <p:nvPr/>
        </p:nvSpPr>
        <p:spPr>
          <a:xfrm>
            <a:off x="3645406" y="5135880"/>
            <a:ext cx="2133601" cy="523220"/>
          </a:xfrm>
          <a:prstGeom prst="rect">
            <a:avLst/>
          </a:prstGeom>
          <a:noFill/>
        </p:spPr>
        <p:txBody>
          <a:bodyPr wrap="square" rtlCol="0">
            <a:spAutoFit/>
          </a:bodyPr>
          <a:lstStyle/>
          <a:p>
            <a:pPr algn="ctr"/>
            <a:r>
              <a:rPr lang="nl-NL" sz="1400" dirty="0" err="1">
                <a:solidFill>
                  <a:srgbClr val="003399"/>
                </a:solidFill>
                <a:latin typeface="Verdana" panose="020B0604030504040204" pitchFamily="34" charset="0"/>
                <a:ea typeface="Verdana" panose="020B0604030504040204" pitchFamily="34" charset="0"/>
                <a:cs typeface="Verdana" panose="020B0604030504040204" pitchFamily="34" charset="0"/>
              </a:rPr>
              <a:t>r</a:t>
            </a:r>
            <a:r>
              <a:rPr lang="nl-NL" sz="1400" kern="1200" dirty="0" err="1">
                <a:solidFill>
                  <a:srgbClr val="003399"/>
                </a:solidFill>
                <a:latin typeface="Verdana" panose="020B0604030504040204" pitchFamily="34" charset="0"/>
                <a:ea typeface="Verdana" panose="020B0604030504040204" pitchFamily="34" charset="0"/>
                <a:cs typeface="Verdana" panose="020B0604030504040204" pitchFamily="34" charset="0"/>
              </a:rPr>
              <a:t>evetment</a:t>
            </a:r>
            <a:r>
              <a:rPr lang="nl-NL" sz="1400" kern="1200" dirty="0">
                <a:solidFill>
                  <a:srgbClr val="003399"/>
                </a:solidFill>
                <a:latin typeface="Verdana" panose="020B0604030504040204" pitchFamily="34" charset="0"/>
                <a:ea typeface="Verdana" panose="020B0604030504040204" pitchFamily="34" charset="0"/>
                <a:cs typeface="Verdana" panose="020B0604030504040204" pitchFamily="34" charset="0"/>
              </a:rPr>
              <a:t> </a:t>
            </a:r>
            <a:r>
              <a:rPr lang="nl-NL" sz="1400" kern="1200" dirty="0" err="1">
                <a:solidFill>
                  <a:srgbClr val="003399"/>
                </a:solidFill>
                <a:latin typeface="Verdana" panose="020B0604030504040204" pitchFamily="34" charset="0"/>
                <a:ea typeface="Verdana" panose="020B0604030504040204" pitchFamily="34" charset="0"/>
                <a:cs typeface="Verdana" panose="020B0604030504040204" pitchFamily="34" charset="0"/>
              </a:rPr>
              <a:t>instability</a:t>
            </a:r>
            <a:r>
              <a:rPr lang="nl-NL" sz="1400" kern="1200" dirty="0">
                <a:solidFill>
                  <a:srgbClr val="003399"/>
                </a:solidFill>
                <a:latin typeface="Verdana" panose="020B0604030504040204" pitchFamily="34" charset="0"/>
                <a:ea typeface="Verdana" panose="020B0604030504040204" pitchFamily="34" charset="0"/>
                <a:cs typeface="Verdana" panose="020B0604030504040204" pitchFamily="34" charset="0"/>
              </a:rPr>
              <a:t> (top </a:t>
            </a:r>
            <a:r>
              <a:rPr lang="nl-NL" sz="1400" kern="1200" dirty="0" err="1">
                <a:solidFill>
                  <a:srgbClr val="003399"/>
                </a:solidFill>
                <a:latin typeface="Verdana" panose="020B0604030504040204" pitchFamily="34" charset="0"/>
                <a:ea typeface="Verdana" panose="020B0604030504040204" pitchFamily="34" charset="0"/>
                <a:cs typeface="Verdana" panose="020B0604030504040204" pitchFamily="34" charset="0"/>
              </a:rPr>
              <a:t>soil</a:t>
            </a:r>
            <a:r>
              <a:rPr lang="nl-NL" sz="1400" kern="1200" dirty="0">
                <a:solidFill>
                  <a:srgbClr val="003399"/>
                </a:solidFill>
                <a:latin typeface="Verdana" panose="020B0604030504040204" pitchFamily="34" charset="0"/>
                <a:ea typeface="Verdana" panose="020B0604030504040204" pitchFamily="34" charset="0"/>
                <a:cs typeface="Verdana" panose="020B0604030504040204" pitchFamily="34" charset="0"/>
              </a:rPr>
              <a:t> </a:t>
            </a:r>
            <a:r>
              <a:rPr lang="nl-NL" sz="1400" kern="1200" dirty="0" err="1">
                <a:solidFill>
                  <a:srgbClr val="003399"/>
                </a:solidFill>
                <a:latin typeface="Verdana" panose="020B0604030504040204" pitchFamily="34" charset="0"/>
                <a:ea typeface="Verdana" panose="020B0604030504040204" pitchFamily="34" charset="0"/>
                <a:cs typeface="Verdana" panose="020B0604030504040204" pitchFamily="34" charset="0"/>
              </a:rPr>
              <a:t>layer</a:t>
            </a:r>
            <a:r>
              <a:rPr lang="nl-NL" sz="1400" kern="1200" dirty="0">
                <a:solidFill>
                  <a:srgbClr val="003399"/>
                </a:solidFill>
                <a:latin typeface="Verdana" panose="020B0604030504040204" pitchFamily="34" charset="0"/>
                <a:ea typeface="Verdana" panose="020B0604030504040204" pitchFamily="34" charset="0"/>
                <a:cs typeface="Verdana" panose="020B0604030504040204" pitchFamily="34" charset="0"/>
              </a:rPr>
              <a:t>)</a:t>
            </a:r>
          </a:p>
        </p:txBody>
      </p:sp>
      <p:sp>
        <p:nvSpPr>
          <p:cNvPr id="13" name="Tekstvak 12">
            <a:extLst>
              <a:ext uri="{FF2B5EF4-FFF2-40B4-BE49-F238E27FC236}">
                <a16:creationId xmlns="" xmlns:a16="http://schemas.microsoft.com/office/drawing/2014/main" id="{146351E6-308C-41A5-8F51-A197F50F3502}"/>
              </a:ext>
            </a:extLst>
          </p:cNvPr>
          <p:cNvSpPr txBox="1"/>
          <p:nvPr/>
        </p:nvSpPr>
        <p:spPr>
          <a:xfrm>
            <a:off x="6504431" y="5123688"/>
            <a:ext cx="2062465" cy="307777"/>
          </a:xfrm>
          <a:prstGeom prst="rect">
            <a:avLst/>
          </a:prstGeom>
          <a:noFill/>
        </p:spPr>
        <p:txBody>
          <a:bodyPr wrap="square" rtlCol="0">
            <a:spAutoFit/>
          </a:bodyPr>
          <a:lstStyle/>
          <a:p>
            <a:r>
              <a:rPr lang="nl-NL" sz="1400" dirty="0" err="1">
                <a:solidFill>
                  <a:srgbClr val="003399"/>
                </a:solidFill>
                <a:latin typeface="Verdana" panose="020B0604030504040204" pitchFamily="34" charset="0"/>
                <a:ea typeface="Verdana" panose="020B0604030504040204" pitchFamily="34" charset="0"/>
                <a:cs typeface="Verdana" panose="020B0604030504040204" pitchFamily="34" charset="0"/>
              </a:rPr>
              <a:t>floodplain</a:t>
            </a:r>
            <a:r>
              <a:rPr lang="nl-NL" sz="1400" dirty="0">
                <a:solidFill>
                  <a:srgbClr val="003399"/>
                </a:solidFill>
                <a:latin typeface="Verdana" panose="020B0604030504040204" pitchFamily="34" charset="0"/>
                <a:ea typeface="Verdana" panose="020B0604030504040204" pitchFamily="34" charset="0"/>
                <a:cs typeface="Verdana" panose="020B0604030504040204" pitchFamily="34" charset="0"/>
              </a:rPr>
              <a:t> </a:t>
            </a:r>
            <a:r>
              <a:rPr lang="nl-NL" sz="1400" dirty="0" err="1">
                <a:solidFill>
                  <a:srgbClr val="003399"/>
                </a:solidFill>
                <a:latin typeface="Verdana" panose="020B0604030504040204" pitchFamily="34" charset="0"/>
                <a:ea typeface="Verdana" panose="020B0604030504040204" pitchFamily="34" charset="0"/>
                <a:cs typeface="Verdana" panose="020B0604030504040204" pitchFamily="34" charset="0"/>
              </a:rPr>
              <a:t>instability</a:t>
            </a:r>
            <a:endParaRPr lang="nl-NL" sz="1400" kern="1200" dirty="0">
              <a:solidFill>
                <a:srgbClr val="003399"/>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Tekstvak 14">
            <a:extLst>
              <a:ext uri="{FF2B5EF4-FFF2-40B4-BE49-F238E27FC236}">
                <a16:creationId xmlns="" xmlns:a16="http://schemas.microsoft.com/office/drawing/2014/main" id="{9E1D656C-BB91-4CAD-AEBF-BA1430B8B2F2}"/>
              </a:ext>
            </a:extLst>
          </p:cNvPr>
          <p:cNvSpPr txBox="1"/>
          <p:nvPr/>
        </p:nvSpPr>
        <p:spPr>
          <a:xfrm>
            <a:off x="536447" y="2356104"/>
            <a:ext cx="2062465" cy="523220"/>
          </a:xfrm>
          <a:prstGeom prst="rect">
            <a:avLst/>
          </a:prstGeom>
          <a:noFill/>
        </p:spPr>
        <p:txBody>
          <a:bodyPr wrap="square" rtlCol="0">
            <a:spAutoFit/>
          </a:bodyPr>
          <a:lstStyle/>
          <a:p>
            <a:pPr algn="ctr"/>
            <a:r>
              <a:rPr lang="nl-NL" sz="1400" dirty="0" err="1">
                <a:solidFill>
                  <a:srgbClr val="003399"/>
                </a:solidFill>
                <a:latin typeface="Verdana" panose="020B0604030504040204" pitchFamily="34" charset="0"/>
                <a:ea typeface="Verdana" panose="020B0604030504040204" pitchFamily="34" charset="0"/>
                <a:cs typeface="Verdana" panose="020B0604030504040204" pitchFamily="34" charset="0"/>
              </a:rPr>
              <a:t>l</a:t>
            </a:r>
            <a:r>
              <a:rPr lang="nl-NL" sz="1400" kern="1200" dirty="0" err="1">
                <a:solidFill>
                  <a:srgbClr val="003399"/>
                </a:solidFill>
                <a:latin typeface="Verdana" panose="020B0604030504040204" pitchFamily="34" charset="0"/>
                <a:ea typeface="Verdana" panose="020B0604030504040204" pitchFamily="34" charset="0"/>
                <a:cs typeface="Verdana" panose="020B0604030504040204" pitchFamily="34" charset="0"/>
              </a:rPr>
              <a:t>andward</a:t>
            </a:r>
            <a:r>
              <a:rPr lang="nl-NL" sz="1400" kern="1200" dirty="0">
                <a:solidFill>
                  <a:srgbClr val="003399"/>
                </a:solidFill>
                <a:latin typeface="Verdana" panose="020B0604030504040204" pitchFamily="34" charset="0"/>
                <a:ea typeface="Verdana" panose="020B0604030504040204" pitchFamily="34" charset="0"/>
                <a:cs typeface="Verdana" panose="020B0604030504040204" pitchFamily="34" charset="0"/>
              </a:rPr>
              <a:t> macro</a:t>
            </a:r>
            <a:r>
              <a:rPr lang="nl-NL" sz="1400" dirty="0">
                <a:solidFill>
                  <a:srgbClr val="003399"/>
                </a:solidFill>
                <a:latin typeface="Verdana" panose="020B0604030504040204" pitchFamily="34" charset="0"/>
                <a:ea typeface="Verdana" panose="020B0604030504040204" pitchFamily="34" charset="0"/>
                <a:cs typeface="Verdana" panose="020B0604030504040204" pitchFamily="34" charset="0"/>
              </a:rPr>
              <a:t>-</a:t>
            </a:r>
            <a:r>
              <a:rPr lang="nl-NL" sz="1400" dirty="0" err="1">
                <a:solidFill>
                  <a:srgbClr val="003399"/>
                </a:solidFill>
                <a:latin typeface="Verdana" panose="020B0604030504040204" pitchFamily="34" charset="0"/>
                <a:ea typeface="Verdana" panose="020B0604030504040204" pitchFamily="34" charset="0"/>
                <a:cs typeface="Verdana" panose="020B0604030504040204" pitchFamily="34" charset="0"/>
              </a:rPr>
              <a:t>instability</a:t>
            </a:r>
            <a:endParaRPr lang="nl-NL" sz="1400" kern="1200" dirty="0">
              <a:solidFill>
                <a:srgbClr val="003399"/>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kstvak 15">
            <a:extLst>
              <a:ext uri="{FF2B5EF4-FFF2-40B4-BE49-F238E27FC236}">
                <a16:creationId xmlns="" xmlns:a16="http://schemas.microsoft.com/office/drawing/2014/main" id="{2966DE12-BCA0-45BD-AAA1-E5AF6560D204}"/>
              </a:ext>
            </a:extLst>
          </p:cNvPr>
          <p:cNvSpPr txBox="1"/>
          <p:nvPr/>
        </p:nvSpPr>
        <p:spPr>
          <a:xfrm>
            <a:off x="3523487" y="2343912"/>
            <a:ext cx="2062465" cy="523220"/>
          </a:xfrm>
          <a:prstGeom prst="rect">
            <a:avLst/>
          </a:prstGeom>
          <a:noFill/>
        </p:spPr>
        <p:txBody>
          <a:bodyPr wrap="square" rtlCol="0">
            <a:spAutoFit/>
          </a:bodyPr>
          <a:lstStyle/>
          <a:p>
            <a:pPr algn="ctr"/>
            <a:r>
              <a:rPr lang="nl-NL" sz="1400" kern="1200" dirty="0" err="1">
                <a:solidFill>
                  <a:srgbClr val="003399"/>
                </a:solidFill>
                <a:latin typeface="Verdana" panose="020B0604030504040204" pitchFamily="34" charset="0"/>
                <a:ea typeface="Verdana" panose="020B0604030504040204" pitchFamily="34" charset="0"/>
                <a:cs typeface="Verdana" panose="020B0604030504040204" pitchFamily="34" charset="0"/>
              </a:rPr>
              <a:t>riverward</a:t>
            </a:r>
            <a:r>
              <a:rPr lang="nl-NL" sz="1400" kern="1200" dirty="0">
                <a:solidFill>
                  <a:srgbClr val="003399"/>
                </a:solidFill>
                <a:latin typeface="Verdana" panose="020B0604030504040204" pitchFamily="34" charset="0"/>
                <a:ea typeface="Verdana" panose="020B0604030504040204" pitchFamily="34" charset="0"/>
                <a:cs typeface="Verdana" panose="020B0604030504040204" pitchFamily="34" charset="0"/>
              </a:rPr>
              <a:t> macro</a:t>
            </a:r>
            <a:r>
              <a:rPr lang="nl-NL" sz="1400" dirty="0">
                <a:solidFill>
                  <a:srgbClr val="003399"/>
                </a:solidFill>
                <a:latin typeface="Verdana" panose="020B0604030504040204" pitchFamily="34" charset="0"/>
                <a:ea typeface="Verdana" panose="020B0604030504040204" pitchFamily="34" charset="0"/>
                <a:cs typeface="Verdana" panose="020B0604030504040204" pitchFamily="34" charset="0"/>
              </a:rPr>
              <a:t>-</a:t>
            </a:r>
            <a:r>
              <a:rPr lang="nl-NL" sz="1400" dirty="0" err="1">
                <a:solidFill>
                  <a:srgbClr val="003399"/>
                </a:solidFill>
                <a:latin typeface="Verdana" panose="020B0604030504040204" pitchFamily="34" charset="0"/>
                <a:ea typeface="Verdana" panose="020B0604030504040204" pitchFamily="34" charset="0"/>
                <a:cs typeface="Verdana" panose="020B0604030504040204" pitchFamily="34" charset="0"/>
              </a:rPr>
              <a:t>instability</a:t>
            </a:r>
            <a:endParaRPr lang="nl-NL" sz="1400" kern="1200" dirty="0">
              <a:solidFill>
                <a:srgbClr val="003399"/>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Tekstvak 16">
            <a:extLst>
              <a:ext uri="{FF2B5EF4-FFF2-40B4-BE49-F238E27FC236}">
                <a16:creationId xmlns="" xmlns:a16="http://schemas.microsoft.com/office/drawing/2014/main" id="{8C2052CF-88A9-4600-83AD-9CFDE73F0AF7}"/>
              </a:ext>
            </a:extLst>
          </p:cNvPr>
          <p:cNvSpPr txBox="1"/>
          <p:nvPr/>
        </p:nvSpPr>
        <p:spPr>
          <a:xfrm>
            <a:off x="6412991" y="2343912"/>
            <a:ext cx="2062465" cy="307777"/>
          </a:xfrm>
          <a:prstGeom prst="rect">
            <a:avLst/>
          </a:prstGeom>
          <a:noFill/>
        </p:spPr>
        <p:txBody>
          <a:bodyPr wrap="square" rtlCol="0">
            <a:spAutoFit/>
          </a:bodyPr>
          <a:lstStyle/>
          <a:p>
            <a:pPr algn="ctr"/>
            <a:r>
              <a:rPr lang="nl-NL" sz="1400" kern="1200" dirty="0">
                <a:solidFill>
                  <a:srgbClr val="003399"/>
                </a:solidFill>
                <a:latin typeface="Verdana" panose="020B0604030504040204" pitchFamily="34" charset="0"/>
                <a:ea typeface="Verdana" panose="020B0604030504040204" pitchFamily="34" charset="0"/>
                <a:cs typeface="Verdana" panose="020B0604030504040204" pitchFamily="34" charset="0"/>
              </a:rPr>
              <a:t>micro</a:t>
            </a:r>
            <a:r>
              <a:rPr lang="nl-NL" sz="1400" dirty="0">
                <a:solidFill>
                  <a:srgbClr val="003399"/>
                </a:solidFill>
                <a:latin typeface="Verdana" panose="020B0604030504040204" pitchFamily="34" charset="0"/>
                <a:ea typeface="Verdana" panose="020B0604030504040204" pitchFamily="34" charset="0"/>
                <a:cs typeface="Verdana" panose="020B0604030504040204" pitchFamily="34" charset="0"/>
              </a:rPr>
              <a:t>-</a:t>
            </a:r>
            <a:r>
              <a:rPr lang="nl-NL" sz="1400" dirty="0" err="1">
                <a:solidFill>
                  <a:srgbClr val="003399"/>
                </a:solidFill>
                <a:latin typeface="Verdana" panose="020B0604030504040204" pitchFamily="34" charset="0"/>
                <a:ea typeface="Verdana" panose="020B0604030504040204" pitchFamily="34" charset="0"/>
                <a:cs typeface="Verdana" panose="020B0604030504040204" pitchFamily="34" charset="0"/>
              </a:rPr>
              <a:t>instability</a:t>
            </a:r>
            <a:endParaRPr lang="nl-NL" sz="1400" kern="1200" dirty="0">
              <a:solidFill>
                <a:srgbClr val="003399"/>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itel 2">
            <a:extLst>
              <a:ext uri="{FF2B5EF4-FFF2-40B4-BE49-F238E27FC236}">
                <a16:creationId xmlns="" xmlns:a16="http://schemas.microsoft.com/office/drawing/2014/main" id="{B69B9A9E-963B-4703-89DF-A9B46AA09951}"/>
              </a:ext>
            </a:extLst>
          </p:cNvPr>
          <p:cNvSpPr txBox="1">
            <a:spLocks/>
          </p:cNvSpPr>
          <p:nvPr/>
        </p:nvSpPr>
        <p:spPr>
          <a:xfrm>
            <a:off x="2098375" y="3062783"/>
            <a:ext cx="5527721" cy="546310"/>
          </a:xfrm>
          <a:prstGeom prst="rect">
            <a:avLst/>
          </a:prstGeom>
        </p:spPr>
        <p:txBody>
          <a:bodyPr vert="horz" lIns="0" tIns="45720" rIns="91440" bIns="45720" rtlCol="0" anchor="t">
            <a:noAutofit/>
          </a:bodyPr>
          <a:lstStyle>
            <a:lvl1pPr algn="l" defTabSz="457200" rtl="0" eaLnBrk="1" latinLnBrk="0" hangingPunct="1">
              <a:spcBef>
                <a:spcPct val="0"/>
              </a:spcBef>
              <a:buNone/>
              <a:tabLst>
                <a:tab pos="536575" algn="l"/>
              </a:tabLst>
              <a:defRPr sz="3400" b="0" i="0" kern="1200">
                <a:solidFill>
                  <a:srgbClr val="003399"/>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2000" b="1" dirty="0">
                <a:latin typeface="Verdana" panose="020B0604030504040204" pitchFamily="34" charset="0"/>
                <a:ea typeface="Verdana" panose="020B0604030504040204" pitchFamily="34" charset="0"/>
                <a:cs typeface="Verdana" panose="020B0604030504040204" pitchFamily="34" charset="0"/>
              </a:rPr>
              <a:t>Failure mechanisms project KIJK</a:t>
            </a:r>
          </a:p>
        </p:txBody>
      </p:sp>
    </p:spTree>
    <p:extLst>
      <p:ext uri="{BB962C8B-B14F-4D97-AF65-F5344CB8AC3E}">
        <p14:creationId xmlns:p14="http://schemas.microsoft.com/office/powerpoint/2010/main" val="265451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616599" y="165698"/>
            <a:ext cx="3050216" cy="546028"/>
          </a:xfrm>
        </p:spPr>
        <p:txBody>
          <a:bodyPr>
            <a:normAutofit fontScale="90000"/>
          </a:bodyPr>
          <a:lstStyle/>
          <a:p>
            <a:r>
              <a:rPr lang="en-US" dirty="0"/>
              <a:t>Receptor (1)</a:t>
            </a:r>
          </a:p>
        </p:txBody>
      </p:sp>
      <p:pic>
        <p:nvPicPr>
          <p:cNvPr id="4" name="Afbeelding 3">
            <a:extLst>
              <a:ext uri="{FF2B5EF4-FFF2-40B4-BE49-F238E27FC236}">
                <a16:creationId xmlns="" xmlns:a16="http://schemas.microsoft.com/office/drawing/2014/main" id="{0EB6FDA7-91D9-4B8E-AF47-265C15159612}"/>
              </a:ext>
            </a:extLst>
          </p:cNvPr>
          <p:cNvPicPr>
            <a:picLocks noChangeAspect="1"/>
          </p:cNvPicPr>
          <p:nvPr/>
        </p:nvPicPr>
        <p:blipFill>
          <a:blip r:embed="rId3"/>
          <a:stretch>
            <a:fillRect/>
          </a:stretch>
        </p:blipFill>
        <p:spPr>
          <a:xfrm>
            <a:off x="854430" y="1304029"/>
            <a:ext cx="7719934" cy="5395043"/>
          </a:xfrm>
          <a:prstGeom prst="rect">
            <a:avLst/>
          </a:prstGeom>
        </p:spPr>
      </p:pic>
    </p:spTree>
    <p:extLst>
      <p:ext uri="{BB962C8B-B14F-4D97-AF65-F5344CB8AC3E}">
        <p14:creationId xmlns:p14="http://schemas.microsoft.com/office/powerpoint/2010/main" val="4164685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616599" y="165698"/>
            <a:ext cx="3050216" cy="546028"/>
          </a:xfrm>
        </p:spPr>
        <p:txBody>
          <a:bodyPr>
            <a:normAutofit fontScale="90000"/>
          </a:bodyPr>
          <a:lstStyle/>
          <a:p>
            <a:r>
              <a:rPr lang="en-US" dirty="0"/>
              <a:t>Receptor (2)</a:t>
            </a:r>
          </a:p>
        </p:txBody>
      </p:sp>
      <p:sp>
        <p:nvSpPr>
          <p:cNvPr id="5" name="Tekstvak 2">
            <a:extLst>
              <a:ext uri="{FF2B5EF4-FFF2-40B4-BE49-F238E27FC236}">
                <a16:creationId xmlns="" xmlns:a16="http://schemas.microsoft.com/office/drawing/2014/main" id="{E6C7E10D-1AFB-4944-A6DA-1DDA6D1EC40B}"/>
              </a:ext>
            </a:extLst>
          </p:cNvPr>
          <p:cNvSpPr txBox="1"/>
          <p:nvPr/>
        </p:nvSpPr>
        <p:spPr>
          <a:xfrm>
            <a:off x="4685331" y="1080376"/>
            <a:ext cx="3458999" cy="584775"/>
          </a:xfrm>
          <a:prstGeom prst="rect">
            <a:avLst/>
          </a:prstGeom>
          <a:noFill/>
        </p:spPr>
        <p:txBody>
          <a:bodyPr wrap="square" rtlCol="0">
            <a:spAutoFit/>
          </a:bodyPr>
          <a:lstStyle/>
          <a:p>
            <a:r>
              <a:rPr lang="en-GB" sz="1600" b="1">
                <a:solidFill>
                  <a:srgbClr val="000000"/>
                </a:solidFill>
                <a:latin typeface="Verdana" panose="020B0604030504040204" pitchFamily="34" charset="0"/>
                <a:ea typeface="Verdana" panose="020B0604030504040204" pitchFamily="34" charset="0"/>
                <a:cs typeface="Verdana" panose="020B0604030504040204" pitchFamily="34" charset="0"/>
              </a:rPr>
              <a:t>Flood protection assignment</a:t>
            </a:r>
          </a:p>
          <a:p>
            <a:pPr marL="285750" indent="-285750">
              <a:buFont typeface="Courier New" panose="02070309020205020404" pitchFamily="49" charset="0"/>
              <a:buChar char="o"/>
            </a:pPr>
            <a:r>
              <a:rPr lang="en-GB" sz="1600">
                <a:solidFill>
                  <a:srgbClr val="000000"/>
                </a:solidFill>
                <a:latin typeface="Verdana" panose="020B0604030504040204" pitchFamily="34" charset="0"/>
                <a:ea typeface="Verdana" panose="020B0604030504040204" pitchFamily="34" charset="0"/>
                <a:cs typeface="Verdana" panose="020B0604030504040204" pitchFamily="34" charset="0"/>
              </a:rPr>
              <a:t>Total of 10,15 km (red line)</a:t>
            </a:r>
          </a:p>
        </p:txBody>
      </p:sp>
      <p:sp>
        <p:nvSpPr>
          <p:cNvPr id="7" name="Tekstvak 7">
            <a:extLst>
              <a:ext uri="{FF2B5EF4-FFF2-40B4-BE49-F238E27FC236}">
                <a16:creationId xmlns="" xmlns:a16="http://schemas.microsoft.com/office/drawing/2014/main" id="{80DF3D7F-E0FD-47DA-B05E-CB5202DE9079}"/>
              </a:ext>
            </a:extLst>
          </p:cNvPr>
          <p:cNvSpPr txBox="1"/>
          <p:nvPr/>
        </p:nvSpPr>
        <p:spPr>
          <a:xfrm>
            <a:off x="5732739" y="3672979"/>
            <a:ext cx="3675023" cy="1323439"/>
          </a:xfrm>
          <a:prstGeom prst="rect">
            <a:avLst/>
          </a:prstGeom>
          <a:noFill/>
        </p:spPr>
        <p:txBody>
          <a:bodyPr wrap="square" rtlCol="0">
            <a:spAutoFit/>
          </a:bodyPr>
          <a:lstStyle/>
          <a:p>
            <a:r>
              <a:rPr lang="en-GB" sz="1600" b="1" dirty="0">
                <a:solidFill>
                  <a:srgbClr val="000000"/>
                </a:solidFill>
                <a:latin typeface="Verdana" panose="020B0604030504040204" pitchFamily="34" charset="0"/>
                <a:ea typeface="Verdana" panose="020B0604030504040204" pitchFamily="34" charset="0"/>
                <a:cs typeface="Verdana" panose="020B0604030504040204" pitchFamily="34" charset="0"/>
              </a:rPr>
              <a:t>Human environment</a:t>
            </a:r>
            <a:endParaRPr lang="en-GB" sz="16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Courier New" panose="02070309020205020404" pitchFamily="49" charset="0"/>
              <a:buChar char="o"/>
            </a:pPr>
            <a:r>
              <a:rPr lang="en-GB" sz="1600" dirty="0">
                <a:solidFill>
                  <a:srgbClr val="000000"/>
                </a:solidFill>
                <a:latin typeface="Verdana" panose="020B0604030504040204" pitchFamily="34" charset="0"/>
                <a:ea typeface="Verdana" panose="020B0604030504040204" pitchFamily="34" charset="0"/>
                <a:cs typeface="Verdana" panose="020B0604030504040204" pitchFamily="34" charset="0"/>
              </a:rPr>
              <a:t>740 buildings</a:t>
            </a:r>
          </a:p>
          <a:p>
            <a:pPr marL="285750" indent="-285750">
              <a:buFont typeface="Courier New" panose="02070309020205020404" pitchFamily="49" charset="0"/>
              <a:buChar char="o"/>
            </a:pPr>
            <a:r>
              <a:rPr lang="en-GB" sz="1600" dirty="0">
                <a:solidFill>
                  <a:srgbClr val="000000"/>
                </a:solidFill>
                <a:latin typeface="Verdana" panose="020B0604030504040204" pitchFamily="34" charset="0"/>
                <a:ea typeface="Verdana" panose="020B0604030504040204" pitchFamily="34" charset="0"/>
                <a:cs typeface="Verdana" panose="020B0604030504040204" pitchFamily="34" charset="0"/>
              </a:rPr>
              <a:t>3 villages</a:t>
            </a:r>
          </a:p>
          <a:p>
            <a:pPr marL="285750" indent="-285750">
              <a:buFont typeface="Courier New" panose="02070309020205020404" pitchFamily="49" charset="0"/>
              <a:buChar char="o"/>
            </a:pPr>
            <a:r>
              <a:rPr lang="en-GB" sz="1600" dirty="0">
                <a:solidFill>
                  <a:srgbClr val="000000"/>
                </a:solidFill>
                <a:latin typeface="Verdana" panose="020B0604030504040204" pitchFamily="34" charset="0"/>
                <a:ea typeface="Verdana" panose="020B0604030504040204" pitchFamily="34" charset="0"/>
                <a:cs typeface="Verdana" panose="020B0604030504040204" pitchFamily="34" charset="0"/>
              </a:rPr>
              <a:t>Many monuments</a:t>
            </a:r>
          </a:p>
          <a:p>
            <a:pPr marL="285750" indent="-285750">
              <a:buFont typeface="Courier New" panose="02070309020205020404" pitchFamily="49" charset="0"/>
              <a:buChar char="o"/>
            </a:pPr>
            <a:r>
              <a:rPr lang="en-GB" sz="1600" dirty="0">
                <a:solidFill>
                  <a:srgbClr val="000000"/>
                </a:solidFill>
                <a:latin typeface="Verdana" panose="020B0604030504040204" pitchFamily="34" charset="0"/>
                <a:ea typeface="Verdana" panose="020B0604030504040204" pitchFamily="34" charset="0"/>
                <a:cs typeface="Verdana" panose="020B0604030504040204" pitchFamily="34" charset="0"/>
              </a:rPr>
              <a:t>Heavy traffic</a:t>
            </a:r>
          </a:p>
        </p:txBody>
      </p:sp>
      <p:pic>
        <p:nvPicPr>
          <p:cNvPr id="8" name="Afbeelding 4">
            <a:extLst>
              <a:ext uri="{FF2B5EF4-FFF2-40B4-BE49-F238E27FC236}">
                <a16:creationId xmlns="" xmlns:a16="http://schemas.microsoft.com/office/drawing/2014/main" id="{2E229D88-D187-4D36-8BB5-880DAA2050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8220" y="5168446"/>
            <a:ext cx="2313749" cy="1542499"/>
          </a:xfrm>
          <a:prstGeom prst="rect">
            <a:avLst/>
          </a:prstGeom>
        </p:spPr>
      </p:pic>
      <p:pic>
        <p:nvPicPr>
          <p:cNvPr id="9" name="Picture 2" descr="J:\systeem\Office\Outlook\KIJK_kaart_OO_PvE.PNG">
            <a:extLst>
              <a:ext uri="{FF2B5EF4-FFF2-40B4-BE49-F238E27FC236}">
                <a16:creationId xmlns="" xmlns:a16="http://schemas.microsoft.com/office/drawing/2014/main" id="{432A6D71-FA93-4F28-B8EC-F70FAC8826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564" y="1413164"/>
            <a:ext cx="4081599" cy="5267104"/>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a:extLst>
              <a:ext uri="{FF2B5EF4-FFF2-40B4-BE49-F238E27FC236}">
                <a16:creationId xmlns="" xmlns:a16="http://schemas.microsoft.com/office/drawing/2014/main" id="{531F704D-99C0-4793-BC9F-412514C699B0}"/>
              </a:ext>
            </a:extLst>
          </p:cNvPr>
          <p:cNvPicPr>
            <a:picLocks noChangeAspect="1"/>
          </p:cNvPicPr>
          <p:nvPr/>
        </p:nvPicPr>
        <p:blipFill>
          <a:blip r:embed="rId5"/>
          <a:stretch>
            <a:fillRect/>
          </a:stretch>
        </p:blipFill>
        <p:spPr>
          <a:xfrm>
            <a:off x="3035101" y="4989039"/>
            <a:ext cx="2562225" cy="1704975"/>
          </a:xfrm>
          <a:prstGeom prst="rect">
            <a:avLst/>
          </a:prstGeom>
        </p:spPr>
      </p:pic>
      <p:pic>
        <p:nvPicPr>
          <p:cNvPr id="11" name="Afbeelding 10">
            <a:extLst>
              <a:ext uri="{FF2B5EF4-FFF2-40B4-BE49-F238E27FC236}">
                <a16:creationId xmlns="" xmlns:a16="http://schemas.microsoft.com/office/drawing/2014/main" id="{8FA02422-F89F-44E0-86C0-65570EC56FC5}"/>
              </a:ext>
            </a:extLst>
          </p:cNvPr>
          <p:cNvPicPr>
            <a:picLocks noChangeAspect="1"/>
          </p:cNvPicPr>
          <p:nvPr/>
        </p:nvPicPr>
        <p:blipFill>
          <a:blip r:embed="rId6"/>
          <a:stretch>
            <a:fillRect/>
          </a:stretch>
        </p:blipFill>
        <p:spPr>
          <a:xfrm>
            <a:off x="5347937" y="1818371"/>
            <a:ext cx="2562225" cy="1704975"/>
          </a:xfrm>
          <a:prstGeom prst="rect">
            <a:avLst/>
          </a:prstGeom>
        </p:spPr>
      </p:pic>
    </p:spTree>
    <p:extLst>
      <p:ext uri="{BB962C8B-B14F-4D97-AF65-F5344CB8AC3E}">
        <p14:creationId xmlns:p14="http://schemas.microsoft.com/office/powerpoint/2010/main" val="316428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233995" y="1374190"/>
            <a:ext cx="3240350" cy="13671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3" name="Titel 2"/>
          <p:cNvSpPr>
            <a:spLocks noGrp="1"/>
          </p:cNvSpPr>
          <p:nvPr>
            <p:ph type="title"/>
          </p:nvPr>
        </p:nvSpPr>
        <p:spPr>
          <a:xfrm>
            <a:off x="3525390" y="343416"/>
            <a:ext cx="2875407" cy="514673"/>
          </a:xfrm>
        </p:spPr>
        <p:txBody>
          <a:bodyPr>
            <a:normAutofit fontScale="90000"/>
          </a:bodyPr>
          <a:lstStyle/>
          <a:p>
            <a:r>
              <a:rPr lang="en-US" dirty="0"/>
              <a:t>Receptor (3)</a:t>
            </a:r>
          </a:p>
        </p:txBody>
      </p:sp>
      <p:pic>
        <p:nvPicPr>
          <p:cNvPr id="5" name="Afbeelding 4">
            <a:extLst>
              <a:ext uri="{FF2B5EF4-FFF2-40B4-BE49-F238E27FC236}">
                <a16:creationId xmlns="" xmlns:a16="http://schemas.microsoft.com/office/drawing/2014/main" id="{0B461AD9-38FB-4CA9-A516-A22266B591C2}"/>
              </a:ext>
            </a:extLst>
          </p:cNvPr>
          <p:cNvPicPr>
            <a:picLocks noChangeAspect="1"/>
          </p:cNvPicPr>
          <p:nvPr/>
        </p:nvPicPr>
        <p:blipFill rotWithShape="1">
          <a:blip r:embed="rId3"/>
          <a:srcRect r="19049"/>
          <a:stretch/>
        </p:blipFill>
        <p:spPr>
          <a:xfrm>
            <a:off x="233553" y="1243840"/>
            <a:ext cx="4240792" cy="2581275"/>
          </a:xfrm>
          <a:prstGeom prst="rect">
            <a:avLst/>
          </a:prstGeom>
        </p:spPr>
      </p:pic>
      <p:pic>
        <p:nvPicPr>
          <p:cNvPr id="2" name="Afbeelding 1">
            <a:extLst>
              <a:ext uri="{FF2B5EF4-FFF2-40B4-BE49-F238E27FC236}">
                <a16:creationId xmlns="" xmlns:a16="http://schemas.microsoft.com/office/drawing/2014/main" id="{FCAE840D-2F0A-469B-9EE7-114A44E38D16}"/>
              </a:ext>
            </a:extLst>
          </p:cNvPr>
          <p:cNvPicPr>
            <a:picLocks noChangeAspect="1"/>
          </p:cNvPicPr>
          <p:nvPr/>
        </p:nvPicPr>
        <p:blipFill>
          <a:blip r:embed="rId4"/>
          <a:stretch>
            <a:fillRect/>
          </a:stretch>
        </p:blipFill>
        <p:spPr>
          <a:xfrm>
            <a:off x="1129665" y="3991410"/>
            <a:ext cx="7077075" cy="2733675"/>
          </a:xfrm>
          <a:prstGeom prst="rect">
            <a:avLst/>
          </a:prstGeom>
        </p:spPr>
      </p:pic>
      <p:pic>
        <p:nvPicPr>
          <p:cNvPr id="6" name="Afbeelding 5">
            <a:extLst>
              <a:ext uri="{FF2B5EF4-FFF2-40B4-BE49-F238E27FC236}">
                <a16:creationId xmlns="" xmlns:a16="http://schemas.microsoft.com/office/drawing/2014/main" id="{31D760FD-5E31-4D7A-9C3F-9BC849AD5C51}"/>
              </a:ext>
            </a:extLst>
          </p:cNvPr>
          <p:cNvPicPr>
            <a:picLocks noChangeAspect="1"/>
          </p:cNvPicPr>
          <p:nvPr/>
        </p:nvPicPr>
        <p:blipFill>
          <a:blip r:embed="rId5"/>
          <a:stretch>
            <a:fillRect/>
          </a:stretch>
        </p:blipFill>
        <p:spPr>
          <a:xfrm>
            <a:off x="4746117" y="1243841"/>
            <a:ext cx="3922395" cy="2587610"/>
          </a:xfrm>
          <a:prstGeom prst="rect">
            <a:avLst/>
          </a:prstGeom>
        </p:spPr>
      </p:pic>
    </p:spTree>
    <p:extLst>
      <p:ext uri="{BB962C8B-B14F-4D97-AF65-F5344CB8AC3E}">
        <p14:creationId xmlns:p14="http://schemas.microsoft.com/office/powerpoint/2010/main" val="260630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J:\systeem\Office\Outlook\voorland met diepdamwand binnen.png">
            <a:extLst>
              <a:ext uri="{FF2B5EF4-FFF2-40B4-BE49-F238E27FC236}">
                <a16:creationId xmlns="" xmlns:a16="http://schemas.microsoft.com/office/drawing/2014/main" id="{E60C1C22-CF8D-4709-A8C9-E258167F0C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7" t="4165"/>
          <a:stretch/>
        </p:blipFill>
        <p:spPr bwMode="auto">
          <a:xfrm>
            <a:off x="726944" y="1181848"/>
            <a:ext cx="4080530" cy="2247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 xmlns:a16="http://schemas.microsoft.com/office/drawing/2014/main" id="{349B77A0-A721-4A92-B368-B84456D211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77" r="78706" b="55950"/>
          <a:stretch/>
        </p:blipFill>
        <p:spPr bwMode="auto">
          <a:xfrm>
            <a:off x="6364225" y="329184"/>
            <a:ext cx="2456341" cy="332841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 xmlns:a16="http://schemas.microsoft.com/office/drawing/2014/main" id="{962A9D90-3689-41B8-8AF2-837941C04A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8" t="45685" r="67892" b="19794"/>
          <a:stretch/>
        </p:blipFill>
        <p:spPr bwMode="auto">
          <a:xfrm>
            <a:off x="182880" y="3765762"/>
            <a:ext cx="3712464" cy="290935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 xmlns:a16="http://schemas.microsoft.com/office/drawing/2014/main" id="{88975735-171D-431F-8BDD-4349D84B47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436" t="7012" r="42418" b="56669"/>
          <a:stretch/>
        </p:blipFill>
        <p:spPr bwMode="auto">
          <a:xfrm>
            <a:off x="5138928" y="4085107"/>
            <a:ext cx="3474720" cy="259001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el 2">
            <a:extLst>
              <a:ext uri="{FF2B5EF4-FFF2-40B4-BE49-F238E27FC236}">
                <a16:creationId xmlns="" xmlns:a16="http://schemas.microsoft.com/office/drawing/2014/main" id="{D89710BA-FE58-4A23-AC89-19F650BEC101}"/>
              </a:ext>
            </a:extLst>
          </p:cNvPr>
          <p:cNvSpPr>
            <a:spLocks noGrp="1"/>
          </p:cNvSpPr>
          <p:nvPr>
            <p:ph type="title"/>
          </p:nvPr>
        </p:nvSpPr>
        <p:spPr>
          <a:xfrm>
            <a:off x="3525390" y="343416"/>
            <a:ext cx="2875407" cy="514673"/>
          </a:xfrm>
        </p:spPr>
        <p:txBody>
          <a:bodyPr>
            <a:normAutofit fontScale="90000"/>
          </a:bodyPr>
          <a:lstStyle/>
          <a:p>
            <a:r>
              <a:rPr lang="en-US" dirty="0"/>
              <a:t>This means…</a:t>
            </a:r>
          </a:p>
        </p:txBody>
      </p:sp>
    </p:spTree>
    <p:extLst>
      <p:ext uri="{BB962C8B-B14F-4D97-AF65-F5344CB8AC3E}">
        <p14:creationId xmlns:p14="http://schemas.microsoft.com/office/powerpoint/2010/main" val="176537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SRP-2020-Master-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SRP 2020 Research and Innov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SRP 2020 Environment and Resource Effici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NSRP 2020 Combating Climate Chan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NSRP 2020 Sustainable Trans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NSRP-2020-Master-v2</Template>
  <TotalTime>3063</TotalTime>
  <Words>858</Words>
  <Application>Microsoft Office PowerPoint</Application>
  <PresentationFormat>Diavoorstelling (4:3)</PresentationFormat>
  <Paragraphs>133</Paragraphs>
  <Slides>10</Slides>
  <Notes>7</Notes>
  <HiddenSlides>0</HiddenSlides>
  <MMClips>0</MMClips>
  <ScaleCrop>false</ScaleCrop>
  <HeadingPairs>
    <vt:vector size="4" baseType="variant">
      <vt:variant>
        <vt:lpstr>Thema</vt:lpstr>
      </vt:variant>
      <vt:variant>
        <vt:i4>5</vt:i4>
      </vt:variant>
      <vt:variant>
        <vt:lpstr>Diatitels</vt:lpstr>
      </vt:variant>
      <vt:variant>
        <vt:i4>10</vt:i4>
      </vt:variant>
    </vt:vector>
  </HeadingPairs>
  <TitlesOfParts>
    <vt:vector size="15" baseType="lpstr">
      <vt:lpstr>NSRP-2020-Master-v2</vt:lpstr>
      <vt:lpstr>NSRP 2020 Research and Innovation</vt:lpstr>
      <vt:lpstr>NSRP 2020 Environment and Resource Efficiency</vt:lpstr>
      <vt:lpstr>NSRP 2020 Combating Climate Change</vt:lpstr>
      <vt:lpstr>NSRP 2020 Sustainable Transport</vt:lpstr>
      <vt:lpstr>System analysis, Source-Path-Receptor approach</vt:lpstr>
      <vt:lpstr>The flood protection assignment </vt:lpstr>
      <vt:lpstr>Source (1)</vt:lpstr>
      <vt:lpstr>Source (2)</vt:lpstr>
      <vt:lpstr>Pathway (1)</vt:lpstr>
      <vt:lpstr>Receptor (1)</vt:lpstr>
      <vt:lpstr>Receptor (2)</vt:lpstr>
      <vt:lpstr>Receptor (3)</vt:lpstr>
      <vt:lpstr>This means…</vt:lpstr>
      <vt:lpstr>PowerPoint-presentatie</vt:lpstr>
    </vt:vector>
  </TitlesOfParts>
  <Company>Region Midtjylland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Rikke Sørensen</dc:creator>
  <cp:lastModifiedBy>Schrijver, Remco (WVL)</cp:lastModifiedBy>
  <cp:revision>67</cp:revision>
  <dcterms:created xsi:type="dcterms:W3CDTF">2016-03-22T13:06:26Z</dcterms:created>
  <dcterms:modified xsi:type="dcterms:W3CDTF">2018-03-22T09:25:07Z</dcterms:modified>
</cp:coreProperties>
</file>